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  <p:sldMasterId id="2147483926" r:id="rId2"/>
    <p:sldMasterId id="2147483940" r:id="rId3"/>
    <p:sldMasterId id="2147483954" r:id="rId4"/>
    <p:sldMasterId id="2147483968" r:id="rId5"/>
    <p:sldMasterId id="2147483982" r:id="rId6"/>
  </p:sldMasterIdLst>
  <p:notesMasterIdLst>
    <p:notesMasterId r:id="rId40"/>
  </p:notesMasterIdLst>
  <p:sldIdLst>
    <p:sldId id="382" r:id="rId7"/>
    <p:sldId id="349" r:id="rId8"/>
    <p:sldId id="258" r:id="rId9"/>
    <p:sldId id="259" r:id="rId10"/>
    <p:sldId id="260" r:id="rId11"/>
    <p:sldId id="261" r:id="rId12"/>
    <p:sldId id="357" r:id="rId13"/>
    <p:sldId id="358" r:id="rId14"/>
    <p:sldId id="362" r:id="rId15"/>
    <p:sldId id="359" r:id="rId16"/>
    <p:sldId id="363" r:id="rId17"/>
    <p:sldId id="360" r:id="rId18"/>
    <p:sldId id="364" r:id="rId19"/>
    <p:sldId id="361" r:id="rId20"/>
    <p:sldId id="365" r:id="rId21"/>
    <p:sldId id="366" r:id="rId22"/>
    <p:sldId id="355" r:id="rId23"/>
    <p:sldId id="345" r:id="rId24"/>
    <p:sldId id="338" r:id="rId25"/>
    <p:sldId id="372" r:id="rId26"/>
    <p:sldId id="367" r:id="rId27"/>
    <p:sldId id="376" r:id="rId28"/>
    <p:sldId id="368" r:id="rId29"/>
    <p:sldId id="374" r:id="rId30"/>
    <p:sldId id="378" r:id="rId31"/>
    <p:sldId id="380" r:id="rId32"/>
    <p:sldId id="342" r:id="rId33"/>
    <p:sldId id="340" r:id="rId34"/>
    <p:sldId id="343" r:id="rId35"/>
    <p:sldId id="373" r:id="rId36"/>
    <p:sldId id="353" r:id="rId37"/>
    <p:sldId id="381" r:id="rId38"/>
    <p:sldId id="264" r:id="rId3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-41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E47D1-648C-4D62-BC38-B81DE530256F}" type="datetimeFigureOut">
              <a:rPr lang="en-US" smtClean="0"/>
              <a:pPr/>
              <a:t>4/29/2026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7E158F-0A06-48D4-98C0-4D590453D8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66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883279-36AD-41C4-A996-A6E09D4E541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B060402020202020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B0604020202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58637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044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72090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570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570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ct val="0"/>
              </a:spcBef>
            </a:pPr>
            <a:endParaRPr lang="vi-VN" altLang="vi-VN" smtClean="0">
              <a:latin typeface="Arial" pitchFamily="34" charset="0"/>
            </a:endParaRPr>
          </a:p>
        </p:txBody>
      </p:sp>
      <p:sp>
        <p:nvSpPr>
          <p:cNvPr id="56324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7C4A206F-860E-41FA-9DF6-C13F4BE5DDDC}" type="slidenum">
              <a:rPr lang="en-US" altLang="vi-VN" sz="1200">
                <a:latin typeface="Calibri" pitchFamily="34" charset="0"/>
              </a:rPr>
              <a:pPr algn="r" eaLnBrk="1" hangingPunct="1"/>
              <a:t>31</a:t>
            </a:fld>
            <a:endParaRPr lang="en-US" altLang="vi-V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149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9309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Sau</a:t>
            </a:r>
            <a:r>
              <a:rPr lang="en-US" baseline="0"/>
              <a:t> khi hiện kết quả, thầy cô click vào hộp quá nhận thưởng. Chọn Quay về trờ lại 3 hộp quà</a:t>
            </a:r>
            <a:endParaRPr lang="en-US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E5701FA-A99B-4EA7-BD9A-49A04217BC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6460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825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405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759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626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206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335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7546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018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155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2167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460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607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856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9108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471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7882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129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79881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497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82492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6306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24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6344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9883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685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8383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93866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982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0101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790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51063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034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79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65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6363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798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34767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3029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8388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41400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3164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154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10436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11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46159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7563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4506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43771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0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3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6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296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1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593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45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56A48-4EC9-4C04-B49C-92F29D176181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B6F005-C84B-4E03-9F47-DCA3DA51AF7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172332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41D7C-B932-4D74-9473-ED6823651CDD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81CEE4-1A37-48DC-9CA1-44157ED15C3D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616607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78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5"/>
            <a:ext cx="10363200" cy="1500187"/>
          </a:xfrm>
        </p:spPr>
        <p:txBody>
          <a:bodyPr anchor="b"/>
          <a:lstStyle>
            <a:lvl1pPr marL="0" indent="0">
              <a:buNone/>
              <a:defRPr sz="2394">
                <a:solidFill>
                  <a:schemeClr val="tx1">
                    <a:tint val="75000"/>
                  </a:schemeClr>
                </a:solidFill>
              </a:defRPr>
            </a:lvl1pPr>
            <a:lvl2pPr marL="543231" indent="0">
              <a:buNone/>
              <a:defRPr sz="2169">
                <a:solidFill>
                  <a:schemeClr val="tx1">
                    <a:tint val="75000"/>
                  </a:schemeClr>
                </a:solidFill>
              </a:defRPr>
            </a:lvl2pPr>
            <a:lvl3pPr marL="1086462" indent="0">
              <a:buNone/>
              <a:defRPr sz="1870">
                <a:solidFill>
                  <a:schemeClr val="tx1">
                    <a:tint val="75000"/>
                  </a:schemeClr>
                </a:solidFill>
              </a:defRPr>
            </a:lvl3pPr>
            <a:lvl4pPr marL="1629694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4pPr>
            <a:lvl5pPr marL="2172926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5pPr>
            <a:lvl6pPr marL="2716158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6pPr>
            <a:lvl7pPr marL="3259389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7pPr>
            <a:lvl8pPr marL="3802620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8pPr>
            <a:lvl9pPr marL="4345852" indent="0">
              <a:buNone/>
              <a:defRPr sz="164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F0137-0C0C-40C2-AE7B-B2F39EDDF20A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3F860E-D77C-4150-B4B0-D1CB58E8FC08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956656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5851" y="2133601"/>
            <a:ext cx="9662583" cy="6034088"/>
          </a:xfrm>
        </p:spPr>
        <p:txBody>
          <a:bodyPr/>
          <a:lstStyle>
            <a:lvl1pPr>
              <a:defRPr sz="3292"/>
            </a:lvl1pPr>
            <a:lvl2pPr>
              <a:defRPr sz="2842"/>
            </a:lvl2pPr>
            <a:lvl3pPr>
              <a:defRPr sz="2394"/>
            </a:lvl3pPr>
            <a:lvl4pPr>
              <a:defRPr sz="2169"/>
            </a:lvl4pPr>
            <a:lvl5pPr>
              <a:defRPr sz="2169"/>
            </a:lvl5pPr>
            <a:lvl6pPr>
              <a:defRPr sz="2169"/>
            </a:lvl6pPr>
            <a:lvl7pPr>
              <a:defRPr sz="2169"/>
            </a:lvl7pPr>
            <a:lvl8pPr>
              <a:defRPr sz="2169"/>
            </a:lvl8pPr>
            <a:lvl9pPr>
              <a:defRPr sz="21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51635" y="2133601"/>
            <a:ext cx="9664700" cy="6034088"/>
          </a:xfrm>
        </p:spPr>
        <p:txBody>
          <a:bodyPr/>
          <a:lstStyle>
            <a:lvl1pPr>
              <a:defRPr sz="3292"/>
            </a:lvl1pPr>
            <a:lvl2pPr>
              <a:defRPr sz="2842"/>
            </a:lvl2pPr>
            <a:lvl3pPr>
              <a:defRPr sz="2394"/>
            </a:lvl3pPr>
            <a:lvl4pPr>
              <a:defRPr sz="2169"/>
            </a:lvl4pPr>
            <a:lvl5pPr>
              <a:defRPr sz="2169"/>
            </a:lvl5pPr>
            <a:lvl6pPr>
              <a:defRPr sz="2169"/>
            </a:lvl6pPr>
            <a:lvl7pPr>
              <a:defRPr sz="2169"/>
            </a:lvl7pPr>
            <a:lvl8pPr>
              <a:defRPr sz="2169"/>
            </a:lvl8pPr>
            <a:lvl9pPr>
              <a:defRPr sz="21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4B142-B8E0-499F-9BB4-336ADB40D20B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562A73-02E0-4D88-BF4E-CB396B257C02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73539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82545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917" cy="639762"/>
          </a:xfrm>
        </p:spPr>
        <p:txBody>
          <a:bodyPr anchor="b"/>
          <a:lstStyle>
            <a:lvl1pPr marL="0" indent="0">
              <a:buNone/>
              <a:defRPr sz="2842" b="1"/>
            </a:lvl1pPr>
            <a:lvl2pPr marL="543231" indent="0">
              <a:buNone/>
              <a:defRPr sz="2394" b="1"/>
            </a:lvl2pPr>
            <a:lvl3pPr marL="1086462" indent="0">
              <a:buNone/>
              <a:defRPr sz="2169" b="1"/>
            </a:lvl3pPr>
            <a:lvl4pPr marL="1629694" indent="0">
              <a:buNone/>
              <a:defRPr sz="1870" b="1"/>
            </a:lvl4pPr>
            <a:lvl5pPr marL="2172926" indent="0">
              <a:buNone/>
              <a:defRPr sz="1870" b="1"/>
            </a:lvl5pPr>
            <a:lvl6pPr marL="2716158" indent="0">
              <a:buNone/>
              <a:defRPr sz="1870" b="1"/>
            </a:lvl6pPr>
            <a:lvl7pPr marL="3259389" indent="0">
              <a:buNone/>
              <a:defRPr sz="1870" b="1"/>
            </a:lvl7pPr>
            <a:lvl8pPr marL="3802620" indent="0">
              <a:buNone/>
              <a:defRPr sz="1870" b="1"/>
            </a:lvl8pPr>
            <a:lvl9pPr marL="4345852" indent="0">
              <a:buNone/>
              <a:defRPr sz="18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917" cy="3951288"/>
          </a:xfrm>
        </p:spPr>
        <p:txBody>
          <a:bodyPr/>
          <a:lstStyle>
            <a:lvl1pPr>
              <a:defRPr sz="2842"/>
            </a:lvl1pPr>
            <a:lvl2pPr>
              <a:defRPr sz="2394"/>
            </a:lvl2pPr>
            <a:lvl3pPr>
              <a:defRPr sz="2169"/>
            </a:lvl3pPr>
            <a:lvl4pPr>
              <a:defRPr sz="1870"/>
            </a:lvl4pPr>
            <a:lvl5pPr>
              <a:defRPr sz="1870"/>
            </a:lvl5pPr>
            <a:lvl6pPr>
              <a:defRPr sz="1870"/>
            </a:lvl6pPr>
            <a:lvl7pPr>
              <a:defRPr sz="1870"/>
            </a:lvl7pPr>
            <a:lvl8pPr>
              <a:defRPr sz="1870"/>
            </a:lvl8pPr>
            <a:lvl9pPr>
              <a:defRPr sz="18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842" b="1"/>
            </a:lvl1pPr>
            <a:lvl2pPr marL="543231" indent="0">
              <a:buNone/>
              <a:defRPr sz="2394" b="1"/>
            </a:lvl2pPr>
            <a:lvl3pPr marL="1086462" indent="0">
              <a:buNone/>
              <a:defRPr sz="2169" b="1"/>
            </a:lvl3pPr>
            <a:lvl4pPr marL="1629694" indent="0">
              <a:buNone/>
              <a:defRPr sz="1870" b="1"/>
            </a:lvl4pPr>
            <a:lvl5pPr marL="2172926" indent="0">
              <a:buNone/>
              <a:defRPr sz="1870" b="1"/>
            </a:lvl5pPr>
            <a:lvl6pPr marL="2716158" indent="0">
              <a:buNone/>
              <a:defRPr sz="1870" b="1"/>
            </a:lvl6pPr>
            <a:lvl7pPr marL="3259389" indent="0">
              <a:buNone/>
              <a:defRPr sz="1870" b="1"/>
            </a:lvl7pPr>
            <a:lvl8pPr marL="3802620" indent="0">
              <a:buNone/>
              <a:defRPr sz="1870" b="1"/>
            </a:lvl8pPr>
            <a:lvl9pPr marL="4345852" indent="0">
              <a:buNone/>
              <a:defRPr sz="187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842"/>
            </a:lvl1pPr>
            <a:lvl2pPr>
              <a:defRPr sz="2394"/>
            </a:lvl2pPr>
            <a:lvl3pPr>
              <a:defRPr sz="2169"/>
            </a:lvl3pPr>
            <a:lvl4pPr>
              <a:defRPr sz="1870"/>
            </a:lvl4pPr>
            <a:lvl5pPr>
              <a:defRPr sz="1870"/>
            </a:lvl5pPr>
            <a:lvl6pPr>
              <a:defRPr sz="1870"/>
            </a:lvl6pPr>
            <a:lvl7pPr>
              <a:defRPr sz="1870"/>
            </a:lvl7pPr>
            <a:lvl8pPr>
              <a:defRPr sz="1870"/>
            </a:lvl8pPr>
            <a:lvl9pPr>
              <a:defRPr sz="187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9FD802-164D-4B49-A537-C4E145BF9FBD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5DD17-BB72-492C-BE3C-5AF020F1156C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63075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FD992-4E8C-478B-A851-183220A05234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7720DB-A59D-4CEE-B0D9-A89E4321434B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561099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C2F504-E650-45B6-9137-EBF7513411CE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5CACBC-444F-45DE-A60D-FC62B391125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20991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39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4" y="273052"/>
            <a:ext cx="6815667" cy="5853113"/>
          </a:xfrm>
        </p:spPr>
        <p:txBody>
          <a:bodyPr/>
          <a:lstStyle>
            <a:lvl1pPr>
              <a:defRPr sz="3815"/>
            </a:lvl1pPr>
            <a:lvl2pPr>
              <a:defRPr sz="3292"/>
            </a:lvl2pPr>
            <a:lvl3pPr>
              <a:defRPr sz="2842"/>
            </a:lvl3pPr>
            <a:lvl4pPr>
              <a:defRPr sz="2394"/>
            </a:lvl4pPr>
            <a:lvl5pPr>
              <a:defRPr sz="2394"/>
            </a:lvl5pPr>
            <a:lvl6pPr>
              <a:defRPr sz="2394"/>
            </a:lvl6pPr>
            <a:lvl7pPr>
              <a:defRPr sz="2394"/>
            </a:lvl7pPr>
            <a:lvl8pPr>
              <a:defRPr sz="2394"/>
            </a:lvl8pPr>
            <a:lvl9pPr>
              <a:defRPr sz="239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2"/>
            <a:ext cx="4011084" cy="4691063"/>
          </a:xfrm>
        </p:spPr>
        <p:txBody>
          <a:bodyPr/>
          <a:lstStyle>
            <a:lvl1pPr marL="0" indent="0">
              <a:buNone/>
              <a:defRPr sz="1646"/>
            </a:lvl1pPr>
            <a:lvl2pPr marL="543231" indent="0">
              <a:buNone/>
              <a:defRPr sz="1421"/>
            </a:lvl2pPr>
            <a:lvl3pPr marL="1086462" indent="0">
              <a:buNone/>
              <a:defRPr sz="1196"/>
            </a:lvl3pPr>
            <a:lvl4pPr marL="1629694" indent="0">
              <a:buNone/>
              <a:defRPr sz="1048"/>
            </a:lvl4pPr>
            <a:lvl5pPr marL="2172926" indent="0">
              <a:buNone/>
              <a:defRPr sz="1048"/>
            </a:lvl5pPr>
            <a:lvl6pPr marL="2716158" indent="0">
              <a:buNone/>
              <a:defRPr sz="1048"/>
            </a:lvl6pPr>
            <a:lvl7pPr marL="3259389" indent="0">
              <a:buNone/>
              <a:defRPr sz="1048"/>
            </a:lvl7pPr>
            <a:lvl8pPr marL="3802620" indent="0">
              <a:buNone/>
              <a:defRPr sz="1048"/>
            </a:lvl8pPr>
            <a:lvl9pPr marL="4345852" indent="0">
              <a:buNone/>
              <a:defRPr sz="10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F78B2-DA16-4122-BB25-3A8B6E349A01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E77046-CD35-48CF-8478-C34816EEE165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22587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9" y="4800601"/>
            <a:ext cx="7315200" cy="566738"/>
          </a:xfrm>
        </p:spPr>
        <p:txBody>
          <a:bodyPr anchor="b"/>
          <a:lstStyle>
            <a:lvl1pPr algn="l">
              <a:defRPr sz="2394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815"/>
            </a:lvl1pPr>
            <a:lvl2pPr marL="543231" indent="0">
              <a:buNone/>
              <a:defRPr sz="3292"/>
            </a:lvl2pPr>
            <a:lvl3pPr marL="1086462" indent="0">
              <a:buNone/>
              <a:defRPr sz="2842"/>
            </a:lvl3pPr>
            <a:lvl4pPr marL="1629694" indent="0">
              <a:buNone/>
              <a:defRPr sz="2394"/>
            </a:lvl4pPr>
            <a:lvl5pPr marL="2172926" indent="0">
              <a:buNone/>
              <a:defRPr sz="2394"/>
            </a:lvl5pPr>
            <a:lvl6pPr marL="2716158" indent="0">
              <a:buNone/>
              <a:defRPr sz="2394"/>
            </a:lvl6pPr>
            <a:lvl7pPr marL="3259389" indent="0">
              <a:buNone/>
              <a:defRPr sz="2394"/>
            </a:lvl7pPr>
            <a:lvl8pPr marL="3802620" indent="0">
              <a:buNone/>
              <a:defRPr sz="2394"/>
            </a:lvl8pPr>
            <a:lvl9pPr marL="4345852" indent="0">
              <a:buNone/>
              <a:defRPr sz="2394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9" y="5367339"/>
            <a:ext cx="7315200" cy="804862"/>
          </a:xfrm>
        </p:spPr>
        <p:txBody>
          <a:bodyPr/>
          <a:lstStyle>
            <a:lvl1pPr marL="0" indent="0">
              <a:buNone/>
              <a:defRPr sz="1646"/>
            </a:lvl1pPr>
            <a:lvl2pPr marL="543231" indent="0">
              <a:buNone/>
              <a:defRPr sz="1421"/>
            </a:lvl2pPr>
            <a:lvl3pPr marL="1086462" indent="0">
              <a:buNone/>
              <a:defRPr sz="1196"/>
            </a:lvl3pPr>
            <a:lvl4pPr marL="1629694" indent="0">
              <a:buNone/>
              <a:defRPr sz="1048"/>
            </a:lvl4pPr>
            <a:lvl5pPr marL="2172926" indent="0">
              <a:buNone/>
              <a:defRPr sz="1048"/>
            </a:lvl5pPr>
            <a:lvl6pPr marL="2716158" indent="0">
              <a:buNone/>
              <a:defRPr sz="1048"/>
            </a:lvl6pPr>
            <a:lvl7pPr marL="3259389" indent="0">
              <a:buNone/>
              <a:defRPr sz="1048"/>
            </a:lvl7pPr>
            <a:lvl8pPr marL="3802620" indent="0">
              <a:buNone/>
              <a:defRPr sz="1048"/>
            </a:lvl8pPr>
            <a:lvl9pPr marL="4345852" indent="0">
              <a:buNone/>
              <a:defRPr sz="10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78BD-E9BF-45CF-B910-8A7FE08DB73D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EEF026-C1B5-4A68-B668-26CE56870B39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818899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4CF88-1565-4540-8C59-3F2F6E166853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AC5392-8E94-4FFD-9C2F-786F3606A0E2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644589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735301" y="366713"/>
            <a:ext cx="4881033" cy="78009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85851" y="366713"/>
            <a:ext cx="14446250" cy="78009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46ABB-ED59-4D17-BF76-E71521872D52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00A00F-96F2-4F50-99C2-9E8E4BB8FDF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201732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9564537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475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340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slideLayout" Target="../slideLayouts/slideLayout6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422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899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7" r:id="rId1"/>
    <p:sldLayoutId id="2147483928" r:id="rId2"/>
    <p:sldLayoutId id="2147483929" r:id="rId3"/>
    <p:sldLayoutId id="2147483930" r:id="rId4"/>
    <p:sldLayoutId id="2147483931" r:id="rId5"/>
    <p:sldLayoutId id="2147483932" r:id="rId6"/>
    <p:sldLayoutId id="2147483933" r:id="rId7"/>
    <p:sldLayoutId id="2147483934" r:id="rId8"/>
    <p:sldLayoutId id="2147483935" r:id="rId9"/>
    <p:sldLayoutId id="2147483936" r:id="rId10"/>
    <p:sldLayoutId id="2147483937" r:id="rId11"/>
    <p:sldLayoutId id="2147483938" r:id="rId12"/>
    <p:sldLayoutId id="214748393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80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  <p:sldLayoutId id="2147483952" r:id="rId12"/>
    <p:sldLayoutId id="2147483953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F73595AD-C1AF-464B-BF1D-D978AB1522A0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29/04/2026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26">
              <a:defRPr/>
            </a:pPr>
            <a:fld id="{1159324C-55AC-4911-B37D-63229F4D30FC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 defTabSz="914126">
                <a:defRPr/>
              </a:p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842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5" r:id="rId1"/>
    <p:sldLayoutId id="2147483956" r:id="rId2"/>
    <p:sldLayoutId id="2147483957" r:id="rId3"/>
    <p:sldLayoutId id="2147483958" r:id="rId4"/>
    <p:sldLayoutId id="2147483959" r:id="rId5"/>
    <p:sldLayoutId id="2147483960" r:id="rId6"/>
    <p:sldLayoutId id="2147483961" r:id="rId7"/>
    <p:sldLayoutId id="2147483962" r:id="rId8"/>
    <p:sldLayoutId id="2147483963" r:id="rId9"/>
    <p:sldLayoutId id="2147483964" r:id="rId10"/>
    <p:sldLayoutId id="2147483965" r:id="rId11"/>
    <p:sldLayoutId id="2147483966" r:id="rId12"/>
    <p:sldLayoutId id="2147483967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l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73595AD-C1AF-464B-BF1D-D978AB1522A0}" type="datetimeFigureOut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29/04/2026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ct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marL="0" marR="0" lvl="0" indent="0" algn="r" defTabSz="9141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59324C-55AC-4911-B37D-63229F4D30F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10017" y="275035"/>
            <a:ext cx="109719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252" tIns="72626" rIns="145252" bIns="7262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0017" y="1600200"/>
            <a:ext cx="10971967" cy="452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45252" tIns="72626" rIns="145252" bIns="7262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0016" y="6356748"/>
            <a:ext cx="2844364" cy="364331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 defTabSz="1086462" eaLnBrk="1" fontAlgn="auto" hangingPunct="1">
              <a:spcBef>
                <a:spcPts val="0"/>
              </a:spcBef>
              <a:spcAft>
                <a:spcPts val="0"/>
              </a:spcAft>
              <a:defRPr sz="142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C31455EE-CAE7-43E3-8F08-7238FE18D74E}" type="datetimeFigureOut">
              <a:rPr lang="en-US" smtClean="0"/>
              <a:pPr>
                <a:defRPr/>
              </a:pPr>
              <a:t>4/29/2026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472" y="6356748"/>
            <a:ext cx="3861057" cy="364331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 defTabSz="1086462" eaLnBrk="1" fontAlgn="auto" hangingPunct="1">
              <a:spcBef>
                <a:spcPts val="0"/>
              </a:spcBef>
              <a:spcAft>
                <a:spcPts val="0"/>
              </a:spcAft>
              <a:defRPr sz="1421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20" y="6356748"/>
            <a:ext cx="2844364" cy="364331"/>
          </a:xfrm>
          <a:prstGeom prst="rect">
            <a:avLst/>
          </a:prstGeom>
        </p:spPr>
        <p:txBody>
          <a:bodyPr vert="horz" wrap="square" lIns="145252" tIns="72626" rIns="145252" bIns="72626" numCol="1" anchor="ctr" anchorCtr="0" compatLnSpc="1">
            <a:prstTxWarp prst="textNoShape">
              <a:avLst/>
            </a:prstTxWarp>
          </a:bodyPr>
          <a:lstStyle>
            <a:lvl1pPr algn="r" defTabSz="1085304" eaLnBrk="1" hangingPunct="1">
              <a:defRPr sz="1421">
                <a:solidFill>
                  <a:srgbClr val="898989"/>
                </a:solidFill>
                <a:latin typeface="Calibri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228C30-A0F0-4290-8847-4C4467B2FBD1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2561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  <p:sldLayoutId id="2147483994" r:id="rId12"/>
  </p:sldLayoutIdLst>
  <p:txStyles>
    <p:titleStyle>
      <a:lvl1pPr algn="ctr" defTabSz="1084402" rtl="0" eaLnBrk="0" fontAlgn="base" hangingPunct="0">
        <a:spcBef>
          <a:spcPct val="0"/>
        </a:spcBef>
        <a:spcAft>
          <a:spcPct val="0"/>
        </a:spcAft>
        <a:defRPr sz="516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084402" rtl="0" eaLnBrk="0" fontAlgn="base" hangingPunct="0">
        <a:spcBef>
          <a:spcPct val="0"/>
        </a:spcBef>
        <a:spcAft>
          <a:spcPct val="0"/>
        </a:spcAft>
        <a:defRPr sz="5168">
          <a:solidFill>
            <a:schemeClr val="tx1"/>
          </a:solidFill>
          <a:latin typeface="Calibri" panose="020F0502020204030204" pitchFamily="34" charset="0"/>
        </a:defRPr>
      </a:lvl2pPr>
      <a:lvl3pPr algn="ctr" defTabSz="1084402" rtl="0" eaLnBrk="0" fontAlgn="base" hangingPunct="0">
        <a:spcBef>
          <a:spcPct val="0"/>
        </a:spcBef>
        <a:spcAft>
          <a:spcPct val="0"/>
        </a:spcAft>
        <a:defRPr sz="5168">
          <a:solidFill>
            <a:schemeClr val="tx1"/>
          </a:solidFill>
          <a:latin typeface="Calibri" panose="020F0502020204030204" pitchFamily="34" charset="0"/>
        </a:defRPr>
      </a:lvl3pPr>
      <a:lvl4pPr algn="ctr" defTabSz="1084402" rtl="0" eaLnBrk="0" fontAlgn="base" hangingPunct="0">
        <a:spcBef>
          <a:spcPct val="0"/>
        </a:spcBef>
        <a:spcAft>
          <a:spcPct val="0"/>
        </a:spcAft>
        <a:defRPr sz="5168">
          <a:solidFill>
            <a:schemeClr val="tx1"/>
          </a:solidFill>
          <a:latin typeface="Calibri" panose="020F0502020204030204" pitchFamily="34" charset="0"/>
        </a:defRPr>
      </a:lvl4pPr>
      <a:lvl5pPr algn="ctr" defTabSz="1084402" rtl="0" eaLnBrk="0" fontAlgn="base" hangingPunct="0">
        <a:spcBef>
          <a:spcPct val="0"/>
        </a:spcBef>
        <a:spcAft>
          <a:spcPct val="0"/>
        </a:spcAft>
        <a:defRPr sz="5168">
          <a:solidFill>
            <a:schemeClr val="tx1"/>
          </a:solidFill>
          <a:latin typeface="Calibri" panose="020F0502020204030204" pitchFamily="34" charset="0"/>
        </a:defRPr>
      </a:lvl5pPr>
      <a:lvl6pPr marL="341978" algn="ctr" defTabSz="1085304" rtl="0" fontAlgn="base">
        <a:spcBef>
          <a:spcPct val="0"/>
        </a:spcBef>
        <a:spcAft>
          <a:spcPct val="0"/>
        </a:spcAft>
        <a:defRPr sz="5236">
          <a:solidFill>
            <a:schemeClr val="tx1"/>
          </a:solidFill>
          <a:latin typeface="Calibri" panose="020F0502020204030204" pitchFamily="34" charset="0"/>
        </a:defRPr>
      </a:lvl6pPr>
      <a:lvl7pPr marL="683956" algn="ctr" defTabSz="1085304" rtl="0" fontAlgn="base">
        <a:spcBef>
          <a:spcPct val="0"/>
        </a:spcBef>
        <a:spcAft>
          <a:spcPct val="0"/>
        </a:spcAft>
        <a:defRPr sz="5236">
          <a:solidFill>
            <a:schemeClr val="tx1"/>
          </a:solidFill>
          <a:latin typeface="Calibri" panose="020F0502020204030204" pitchFamily="34" charset="0"/>
        </a:defRPr>
      </a:lvl7pPr>
      <a:lvl8pPr marL="1025932" algn="ctr" defTabSz="1085304" rtl="0" fontAlgn="base">
        <a:spcBef>
          <a:spcPct val="0"/>
        </a:spcBef>
        <a:spcAft>
          <a:spcPct val="0"/>
        </a:spcAft>
        <a:defRPr sz="5236">
          <a:solidFill>
            <a:schemeClr val="tx1"/>
          </a:solidFill>
          <a:latin typeface="Calibri" panose="020F0502020204030204" pitchFamily="34" charset="0"/>
        </a:defRPr>
      </a:lvl8pPr>
      <a:lvl9pPr marL="1367911" algn="ctr" defTabSz="1085304" rtl="0" fontAlgn="base">
        <a:spcBef>
          <a:spcPct val="0"/>
        </a:spcBef>
        <a:spcAft>
          <a:spcPct val="0"/>
        </a:spcAft>
        <a:defRPr sz="5236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406651" indent="-406651" algn="l" defTabSz="1084402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745" kern="1200">
          <a:solidFill>
            <a:schemeClr val="tx1"/>
          </a:solidFill>
          <a:latin typeface="+mn-lt"/>
          <a:ea typeface="+mn-ea"/>
          <a:cs typeface="+mn-cs"/>
        </a:defRPr>
      </a:lvl1pPr>
      <a:lvl2pPr marL="881077" indent="-337687" algn="l" defTabSz="1084402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221" kern="1200">
          <a:solidFill>
            <a:schemeClr val="tx1"/>
          </a:solidFill>
          <a:latin typeface="+mn-lt"/>
          <a:ea typeface="+mn-ea"/>
          <a:cs typeface="+mn-cs"/>
        </a:defRPr>
      </a:lvl2pPr>
      <a:lvl3pPr marL="1356692" indent="-269912" algn="l" defTabSz="1084402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71" kern="1200">
          <a:solidFill>
            <a:schemeClr val="tx1"/>
          </a:solidFill>
          <a:latin typeface="+mn-lt"/>
          <a:ea typeface="+mn-ea"/>
          <a:cs typeface="+mn-cs"/>
        </a:defRPr>
      </a:lvl3pPr>
      <a:lvl4pPr marL="1900082" indent="-269912" algn="l" defTabSz="1084402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22" kern="1200">
          <a:solidFill>
            <a:schemeClr val="tx1"/>
          </a:solidFill>
          <a:latin typeface="+mn-lt"/>
          <a:ea typeface="+mn-ea"/>
          <a:cs typeface="+mn-cs"/>
        </a:defRPr>
      </a:lvl4pPr>
      <a:lvl5pPr marL="2443472" indent="-269912" algn="l" defTabSz="1084402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322" kern="1200">
          <a:solidFill>
            <a:schemeClr val="tx1"/>
          </a:solidFill>
          <a:latin typeface="+mn-lt"/>
          <a:ea typeface="+mn-ea"/>
          <a:cs typeface="+mn-cs"/>
        </a:defRPr>
      </a:lvl5pPr>
      <a:lvl6pPr marL="2987773" indent="-271616" algn="l" defTabSz="1086462" rtl="0" eaLnBrk="1" latinLnBrk="0" hangingPunct="1">
        <a:spcBef>
          <a:spcPct val="20000"/>
        </a:spcBef>
        <a:buFont typeface="Arial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531004" indent="-271616" algn="l" defTabSz="1086462" rtl="0" eaLnBrk="1" latinLnBrk="0" hangingPunct="1">
        <a:spcBef>
          <a:spcPct val="20000"/>
        </a:spcBef>
        <a:buFont typeface="Arial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074236" indent="-271616" algn="l" defTabSz="1086462" rtl="0" eaLnBrk="1" latinLnBrk="0" hangingPunct="1">
        <a:spcBef>
          <a:spcPct val="20000"/>
        </a:spcBef>
        <a:buFont typeface="Arial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617469" indent="-271616" algn="l" defTabSz="1086462" rtl="0" eaLnBrk="1" latinLnBrk="0" hangingPunct="1">
        <a:spcBef>
          <a:spcPct val="20000"/>
        </a:spcBef>
        <a:buFont typeface="Arial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1pPr>
      <a:lvl2pPr marL="543231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2pPr>
      <a:lvl3pPr marL="1086462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3pPr>
      <a:lvl4pPr marL="1629694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4pPr>
      <a:lvl5pPr marL="2172926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5pPr>
      <a:lvl6pPr marL="2716158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6pPr>
      <a:lvl7pPr marL="3259389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7pPr>
      <a:lvl8pPr marL="3802620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8pPr>
      <a:lvl9pPr marL="4345852" algn="l" defTabSz="1086462" rtl="0" eaLnBrk="1" latinLnBrk="0" hangingPunct="1">
        <a:defRPr sz="216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wmf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6.x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9.png"/><Relationship Id="rId7" Type="http://schemas.openxmlformats.org/officeDocument/2006/relationships/image" Target="../media/image2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8.png"/><Relationship Id="rId11" Type="http://schemas.openxmlformats.org/officeDocument/2006/relationships/image" Target="../media/image24.png"/><Relationship Id="rId5" Type="http://schemas.microsoft.com/office/2007/relationships/hdphoto" Target="../media/hdphoto1.wdp"/><Relationship Id="rId10" Type="http://schemas.openxmlformats.org/officeDocument/2006/relationships/image" Target="../media/image23.png"/><Relationship Id="rId4" Type="http://schemas.openxmlformats.org/officeDocument/2006/relationships/image" Target="../media/image15.png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9.xml"/><Relationship Id="rId1" Type="http://schemas.openxmlformats.org/officeDocument/2006/relationships/tags" Target="../tags/tag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7.gif"/><Relationship Id="rId5" Type="http://schemas.openxmlformats.org/officeDocument/2006/relationships/image" Target="../media/image16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4894399" y="325409"/>
            <a:ext cx="3637504" cy="152087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0867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263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  <a:p>
            <a:pPr algn="ctr" defTabSz="10867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263" b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00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3</a:t>
            </a:r>
          </a:p>
        </p:txBody>
      </p:sp>
      <p:grpSp>
        <p:nvGrpSpPr>
          <p:cNvPr id="7171" name="Group 18"/>
          <p:cNvGrpSpPr>
            <a:grpSpLocks/>
          </p:cNvGrpSpPr>
          <p:nvPr/>
        </p:nvGrpSpPr>
        <p:grpSpPr bwMode="auto">
          <a:xfrm>
            <a:off x="4210658" y="3401651"/>
            <a:ext cx="3576859" cy="1992957"/>
            <a:chOff x="5225" y="9335"/>
            <a:chExt cx="2520" cy="1750"/>
          </a:xfrm>
        </p:grpSpPr>
        <p:sp>
          <p:nvSpPr>
            <p:cNvPr id="3081" name="AutoShape 27" descr="2"/>
            <p:cNvSpPr>
              <a:spLocks noChangeArrowheads="1"/>
            </p:cNvSpPr>
            <p:nvPr/>
          </p:nvSpPr>
          <p:spPr bwMode="auto">
            <a:xfrm>
              <a:off x="5225" y="10187"/>
              <a:ext cx="2520" cy="898"/>
            </a:xfrm>
            <a:prstGeom prst="wave">
              <a:avLst>
                <a:gd name="adj1" fmla="val 20644"/>
                <a:gd name="adj2" fmla="val 0"/>
              </a:avLst>
            </a:prstGeom>
            <a:blipFill dpi="0" rotWithShape="0">
              <a:blip r:embed="rId2"/>
              <a:srcRect/>
              <a:stretch>
                <a:fillRect/>
              </a:stretch>
            </a:blipFill>
            <a:ln>
              <a:noFill/>
            </a:ln>
            <a:effectLst>
              <a:outerShdw dist="107763" dir="2700000" algn="ctr" rotWithShape="0">
                <a:srgbClr val="C0C0C0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402" tIns="34202" rIns="68402" bIns="34202"/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530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 altLang="en-US" sz="2394">
                <a:solidFill>
                  <a:prstClr val="black"/>
                </a:solidFill>
                <a:latin typeface="VNI-Times" pitchFamily="2" charset="0"/>
              </a:endParaRPr>
            </a:p>
          </p:txBody>
        </p:sp>
        <p:pic>
          <p:nvPicPr>
            <p:cNvPr id="7178" name="Picture 26" descr="cosmo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2" y="9335"/>
              <a:ext cx="1080" cy="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25" descr="BOOK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4" y="10122"/>
              <a:ext cx="1260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0" name="Picture 24" descr="BOOK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2" y="9848"/>
              <a:ext cx="1635" cy="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23" descr="QUILLPEN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5" y="9336"/>
              <a:ext cx="702" cy="1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6" name="Text Box 22"/>
            <p:cNvSpPr txBox="1">
              <a:spLocks noChangeArrowheads="1"/>
            </p:cNvSpPr>
            <p:nvPr/>
          </p:nvSpPr>
          <p:spPr bwMode="auto">
            <a:xfrm>
              <a:off x="5867" y="9897"/>
              <a:ext cx="901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402" tIns="34202" rIns="68402" bIns="34202"/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r" defTabSz="1085304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en-US" sz="973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US" altLang="en-US" sz="5684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87" name="Text Box 21"/>
            <p:cNvSpPr txBox="1">
              <a:spLocks noChangeArrowheads="1"/>
            </p:cNvSpPr>
            <p:nvPr/>
          </p:nvSpPr>
          <p:spPr bwMode="auto">
            <a:xfrm>
              <a:off x="6665" y="9863"/>
              <a:ext cx="577" cy="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402" tIns="34202" rIns="68402" bIns="34202"/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530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 altLang="en-US" sz="5684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7184" name="WordArt 20"/>
            <p:cNvSpPr>
              <a:spLocks noChangeArrowheads="1" noChangeShapeType="1" noTextEdit="1"/>
            </p:cNvSpPr>
            <p:nvPr/>
          </p:nvSpPr>
          <p:spPr bwMode="auto">
            <a:xfrm rot="1334491">
              <a:off x="6130" y="10696"/>
              <a:ext cx="600" cy="12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9282"/>
                </a:avLst>
              </a:prstTxWarp>
            </a:bodyPr>
            <a:lstStyle/>
            <a:p>
              <a:pPr algn="ctr" defTabSz="108678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169" b="1" kern="1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NĂM </a:t>
              </a:r>
            </a:p>
          </p:txBody>
        </p:sp>
        <p:sp>
          <p:nvSpPr>
            <p:cNvPr id="3089" name="Text Box 19"/>
            <p:cNvSpPr txBox="1">
              <a:spLocks noChangeArrowheads="1"/>
            </p:cNvSpPr>
            <p:nvPr/>
          </p:nvSpPr>
          <p:spPr bwMode="auto">
            <a:xfrm>
              <a:off x="6623" y="10049"/>
              <a:ext cx="72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402" tIns="34202" rIns="68402" bIns="34202"/>
            <a:lstStyle>
              <a:lvl1pPr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1450975" eaLnBrk="0" fontAlgn="base" hangingPunct="0">
                <a:spcBef>
                  <a:spcPct val="0"/>
                </a:spcBef>
                <a:spcAft>
                  <a:spcPct val="0"/>
                </a:spcAft>
                <a:defRPr sz="29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defTabSz="1085304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vi-VN" altLang="en-US" sz="5684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</p:grpSp>
      <p:pic>
        <p:nvPicPr>
          <p:cNvPr id="7172" name="Picture 4" descr="WhitecornerFlowe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4213" y="4712056"/>
            <a:ext cx="2550653" cy="206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4" y="9104"/>
            <a:ext cx="967940" cy="247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2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800" y="9104"/>
            <a:ext cx="1292569" cy="247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E3D84DD-CE94-4281-B778-F9EDDAC78E6E}"/>
              </a:ext>
            </a:extLst>
          </p:cNvPr>
          <p:cNvSpPr txBox="1"/>
          <p:nvPr/>
        </p:nvSpPr>
        <p:spPr>
          <a:xfrm>
            <a:off x="2418660" y="6077160"/>
            <a:ext cx="7491427" cy="415498"/>
          </a:xfrm>
          <a:prstGeom prst="rect">
            <a:avLst/>
          </a:prstGeom>
          <a:solidFill>
            <a:srgbClr val="FFC000">
              <a:alpha val="23137"/>
            </a:srgb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 defTabSz="913158">
              <a:defRPr/>
            </a:pPr>
            <a:r>
              <a:rPr sz="2100" b="1" i="1">
                <a:solidFill>
                  <a:srgbClr val="FF0000"/>
                </a:solidFill>
                <a:latin typeface="Times New Roman"/>
              </a:rPr>
              <a:t>Giáo viên: NGUYỄN </a:t>
            </a:r>
            <a:r>
              <a:rPr lang="en-US" sz="2100" b="1" i="1" smtClean="0">
                <a:solidFill>
                  <a:srgbClr val="FF0000"/>
                </a:solidFill>
                <a:latin typeface="Times New Roman"/>
              </a:rPr>
              <a:t>THỊ CHUYÊN</a:t>
            </a:r>
            <a:endParaRPr lang="en-US" sz="3196" b="1" kern="0" dirty="0">
              <a:solidFill>
                <a:srgbClr val="0000FF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176" name="WordArt 3"/>
          <p:cNvSpPr>
            <a:spLocks noChangeArrowheads="1" noChangeShapeType="1" noTextEdit="1"/>
          </p:cNvSpPr>
          <p:nvPr/>
        </p:nvSpPr>
        <p:spPr bwMode="auto">
          <a:xfrm>
            <a:off x="261605" y="2125730"/>
            <a:ext cx="11804349" cy="10606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454"/>
              </a:avLst>
            </a:prstTxWarp>
          </a:bodyPr>
          <a:lstStyle/>
          <a:p>
            <a:pPr algn="ctr" defTabSz="108678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269" b="1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11: BẢNG NHÂN </a:t>
            </a:r>
            <a:r>
              <a:rPr lang="en-US" sz="4269" b="1" i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9, </a:t>
            </a:r>
            <a:r>
              <a:rPr lang="en-US" sz="4269" b="1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BẢNG CHIA </a:t>
            </a:r>
            <a:r>
              <a:rPr lang="en-US" sz="4269" b="1" i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sz="4269" b="1" i="1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4269" b="1" i="1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T3)</a:t>
            </a:r>
            <a:endParaRPr lang="en-US" sz="4269" b="1" i="1" kern="10" dirty="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4377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22497" y="3977226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737377"/>
              <a:ext cx="582354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310532" y="689984"/>
              <a:ext cx="3252320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5998" b="1" kern="0" spc="50" smtClean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40 : 8 </a:t>
              </a:r>
              <a:r>
                <a:rPr lang="en-US" sz="5998" b="1" kern="0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= ?</a:t>
              </a:r>
              <a:endParaRPr lang="en-US" sz="5998" b="1" kern="0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6180648" y="3977226"/>
            <a:ext cx="3062649" cy="1281069"/>
            <a:chOff x="1557446" y="2548181"/>
            <a:chExt cx="3063755" cy="1281535"/>
          </a:xfrm>
        </p:grpSpPr>
        <p:sp>
          <p:nvSpPr>
            <p:cNvPr id="31" name="Rounded Rectangle 30"/>
            <p:cNvSpPr/>
            <p:nvPr/>
          </p:nvSpPr>
          <p:spPr>
            <a:xfrm>
              <a:off x="1977763" y="2634658"/>
              <a:ext cx="2643438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   </a:t>
              </a: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75848" y="2721672"/>
              <a:ext cx="535850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B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22497" y="5332599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666709" y="2699745"/>
              <a:ext cx="603202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C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91353" y="5276025"/>
            <a:ext cx="3154091" cy="1320258"/>
            <a:chOff x="1557446" y="2548181"/>
            <a:chExt cx="3155231" cy="1320739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00386" y="2760875"/>
              <a:ext cx="632066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D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endParaRPr lang="en-US" sz="3199" b="1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8518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22497" y="3977226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737377"/>
              <a:ext cx="582354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42025" y="689984"/>
              <a:ext cx="2989333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5998" b="1" kern="0" spc="50" smtClean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0 x 8 </a:t>
              </a:r>
              <a:r>
                <a:rPr lang="en-US" sz="5998" b="1" kern="0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= ?</a:t>
              </a:r>
              <a:endParaRPr lang="en-US" sz="5998" b="1" kern="0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2281751" y="5283871"/>
            <a:ext cx="3264203" cy="1519786"/>
            <a:chOff x="1532412" y="2578575"/>
            <a:chExt cx="3265382" cy="1251141"/>
          </a:xfrm>
        </p:grpSpPr>
        <p:sp>
          <p:nvSpPr>
            <p:cNvPr id="31" name="Rounded Rectangle 30"/>
            <p:cNvSpPr/>
            <p:nvPr/>
          </p:nvSpPr>
          <p:spPr>
            <a:xfrm>
              <a:off x="2154356" y="2624058"/>
              <a:ext cx="2643438" cy="71956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400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5400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532412" y="2578575"/>
              <a:ext cx="1023582" cy="889247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42173" y="2721672"/>
              <a:ext cx="603201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C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91353" y="4079970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00386" y="2699745"/>
              <a:ext cx="535850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91353" y="5276025"/>
            <a:ext cx="3154091" cy="1320258"/>
            <a:chOff x="1557446" y="2548181"/>
            <a:chExt cx="3155231" cy="1320739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18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00386" y="2760875"/>
              <a:ext cx="632066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D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endParaRPr lang="en-US" sz="3199" b="1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8518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55451" y="3999192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737377"/>
              <a:ext cx="582354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42025" y="689984"/>
              <a:ext cx="2989333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5998" b="1" kern="0" spc="50" smtClean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1 x 9 </a:t>
              </a:r>
              <a:r>
                <a:rPr lang="en-US" sz="5998" b="1" kern="0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= ?</a:t>
              </a:r>
              <a:endParaRPr lang="en-US" sz="5998" b="1" kern="0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6318156" y="5438055"/>
            <a:ext cx="3062649" cy="1281069"/>
            <a:chOff x="1557446" y="2548181"/>
            <a:chExt cx="3063755" cy="1281535"/>
          </a:xfrm>
        </p:grpSpPr>
        <p:sp>
          <p:nvSpPr>
            <p:cNvPr id="31" name="Rounded Rectangle 30"/>
            <p:cNvSpPr/>
            <p:nvPr/>
          </p:nvSpPr>
          <p:spPr>
            <a:xfrm>
              <a:off x="1977763" y="2634658"/>
              <a:ext cx="2643438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   </a:t>
              </a: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27740" y="2721672"/>
              <a:ext cx="632066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D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91353" y="4079970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00386" y="2699745"/>
              <a:ext cx="535850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55451" y="5382333"/>
            <a:ext cx="3154091" cy="1320258"/>
            <a:chOff x="1557446" y="2548181"/>
            <a:chExt cx="3155231" cy="1320739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  </a:t>
              </a: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6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14818" y="2760875"/>
              <a:ext cx="603202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C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805" y="290194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5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endParaRPr lang="en-US" sz="3199" b="1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8062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22497" y="3977226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7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737377"/>
              <a:ext cx="582354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506168" y="689984"/>
              <a:ext cx="2861045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5998" b="1" kern="0" spc="50" smtClean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0 : 9 </a:t>
              </a:r>
              <a:r>
                <a:rPr lang="en-US" sz="5998" b="1" kern="0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= ?</a:t>
              </a:r>
              <a:endParaRPr lang="en-US" sz="5998" b="1" kern="0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6180648" y="3977226"/>
            <a:ext cx="3062649" cy="1281069"/>
            <a:chOff x="1557446" y="2548181"/>
            <a:chExt cx="3063755" cy="1281535"/>
          </a:xfrm>
        </p:grpSpPr>
        <p:sp>
          <p:nvSpPr>
            <p:cNvPr id="31" name="Rounded Rectangle 30"/>
            <p:cNvSpPr/>
            <p:nvPr/>
          </p:nvSpPr>
          <p:spPr>
            <a:xfrm>
              <a:off x="1977763" y="2634658"/>
              <a:ext cx="2643438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   </a:t>
              </a: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75848" y="2721672"/>
              <a:ext cx="535850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B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22497" y="5332599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666709" y="2699745"/>
              <a:ext cx="603202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C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91353" y="5276025"/>
            <a:ext cx="3154091" cy="1320258"/>
            <a:chOff x="1557446" y="2548181"/>
            <a:chExt cx="3155231" cy="1320739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9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00386" y="2760875"/>
              <a:ext cx="632066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D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16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411" y="766802"/>
            <a:ext cx="4083875" cy="29716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590" y="2252639"/>
            <a:ext cx="3734295" cy="44795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7079952" y="3676147"/>
            <a:ext cx="1510659" cy="15106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4342842" y="3566557"/>
            <a:ext cx="1510658" cy="15106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936271" y="1115509"/>
            <a:ext cx="3166151" cy="2030714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thật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giỏi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pPr marL="0" marR="0" lvl="0" indent="0" algn="ctr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Tớ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cảm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ơn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rất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799" b="1" i="0" u="none" strike="noStrike" kern="1200" cap="none" spc="0" normalizeH="0" baseline="0" noProof="0" dirty="0" err="1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nhiều</a:t>
            </a:r>
            <a:r>
              <a:rPr kumimoji="0" lang="en-US" sz="2799" b="1" i="0" u="none" strike="noStrike" kern="1200" cap="none" spc="0" normalizeH="0" baseline="0" noProof="0" dirty="0">
                <a:ln w="0"/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4422446" y="5100508"/>
            <a:ext cx="1351446" cy="13514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5009758" y="5107337"/>
            <a:ext cx="1386098" cy="13860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6900506" y="5327353"/>
            <a:ext cx="1347370" cy="134737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7593218" y="5309133"/>
            <a:ext cx="1302307" cy="130230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20295">
            <a:off x="3723377" y="5182294"/>
            <a:ext cx="1399829" cy="139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67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A_任意多边形 8"/>
          <p:cNvSpPr/>
          <p:nvPr>
            <p:custDataLst>
              <p:tags r:id="rId1"/>
            </p:custDataLst>
          </p:nvPr>
        </p:nvSpPr>
        <p:spPr bwMode="auto">
          <a:xfrm>
            <a:off x="1188721" y="563705"/>
            <a:ext cx="10311908" cy="5123509"/>
          </a:xfrm>
          <a:custGeom>
            <a:avLst/>
            <a:gdLst>
              <a:gd name="T0" fmla="*/ 2061 w 2368"/>
              <a:gd name="T1" fmla="*/ 709 h 1583"/>
              <a:gd name="T2" fmla="*/ 1558 w 2368"/>
              <a:gd name="T3" fmla="*/ 270 h 1583"/>
              <a:gd name="T4" fmla="*/ 1308 w 2368"/>
              <a:gd name="T5" fmla="*/ 54 h 1583"/>
              <a:gd name="T6" fmla="*/ 1121 w 2368"/>
              <a:gd name="T7" fmla="*/ 136 h 1583"/>
              <a:gd name="T8" fmla="*/ 773 w 2368"/>
              <a:gd name="T9" fmla="*/ 0 h 1583"/>
              <a:gd name="T10" fmla="*/ 258 w 2368"/>
              <a:gd name="T11" fmla="*/ 514 h 1583"/>
              <a:gd name="T12" fmla="*/ 270 w 2368"/>
              <a:gd name="T13" fmla="*/ 622 h 1583"/>
              <a:gd name="T14" fmla="*/ 0 w 2368"/>
              <a:gd name="T15" fmla="*/ 1002 h 1583"/>
              <a:gd name="T16" fmla="*/ 403 w 2368"/>
              <a:gd name="T17" fmla="*/ 1406 h 1583"/>
              <a:gd name="T18" fmla="*/ 723 w 2368"/>
              <a:gd name="T19" fmla="*/ 1247 h 1583"/>
              <a:gd name="T20" fmla="*/ 1156 w 2368"/>
              <a:gd name="T21" fmla="*/ 1583 h 1583"/>
              <a:gd name="T22" fmla="*/ 1512 w 2368"/>
              <a:gd name="T23" fmla="*/ 1406 h 1583"/>
              <a:gd name="T24" fmla="*/ 2018 w 2368"/>
              <a:gd name="T25" fmla="*/ 1406 h 1583"/>
              <a:gd name="T26" fmla="*/ 2368 w 2368"/>
              <a:gd name="T27" fmla="*/ 1056 h 1583"/>
              <a:gd name="T28" fmla="*/ 2061 w 2368"/>
              <a:gd name="T29" fmla="*/ 709 h 1583"/>
              <a:gd name="connsiteX0" fmla="*/ 8704 w 10000"/>
              <a:gd name="connsiteY0" fmla="*/ 4479 h 10000"/>
              <a:gd name="connsiteX1" fmla="*/ 6492 w 10000"/>
              <a:gd name="connsiteY1" fmla="*/ 2461 h 10000"/>
              <a:gd name="connsiteX2" fmla="*/ 5524 w 10000"/>
              <a:gd name="connsiteY2" fmla="*/ 341 h 10000"/>
              <a:gd name="connsiteX3" fmla="*/ 4734 w 10000"/>
              <a:gd name="connsiteY3" fmla="*/ 859 h 10000"/>
              <a:gd name="connsiteX4" fmla="*/ 3264 w 10000"/>
              <a:gd name="connsiteY4" fmla="*/ 0 h 10000"/>
              <a:gd name="connsiteX5" fmla="*/ 1090 w 10000"/>
              <a:gd name="connsiteY5" fmla="*/ 3247 h 10000"/>
              <a:gd name="connsiteX6" fmla="*/ 1140 w 10000"/>
              <a:gd name="connsiteY6" fmla="*/ 3929 h 10000"/>
              <a:gd name="connsiteX7" fmla="*/ 0 w 10000"/>
              <a:gd name="connsiteY7" fmla="*/ 6330 h 10000"/>
              <a:gd name="connsiteX8" fmla="*/ 1702 w 10000"/>
              <a:gd name="connsiteY8" fmla="*/ 8882 h 10000"/>
              <a:gd name="connsiteX9" fmla="*/ 3053 w 10000"/>
              <a:gd name="connsiteY9" fmla="*/ 7877 h 10000"/>
              <a:gd name="connsiteX10" fmla="*/ 4882 w 10000"/>
              <a:gd name="connsiteY10" fmla="*/ 10000 h 10000"/>
              <a:gd name="connsiteX11" fmla="*/ 6385 w 10000"/>
              <a:gd name="connsiteY11" fmla="*/ 8882 h 10000"/>
              <a:gd name="connsiteX12" fmla="*/ 8522 w 10000"/>
              <a:gd name="connsiteY12" fmla="*/ 8882 h 10000"/>
              <a:gd name="connsiteX13" fmla="*/ 10000 w 10000"/>
              <a:gd name="connsiteY13" fmla="*/ 6671 h 10000"/>
              <a:gd name="connsiteX14" fmla="*/ 8704 w 10000"/>
              <a:gd name="connsiteY14" fmla="*/ 4479 h 10000"/>
              <a:gd name="connsiteX0-1" fmla="*/ 8704 w 10000"/>
              <a:gd name="connsiteY0-2" fmla="*/ 4479 h 10000"/>
              <a:gd name="connsiteX1-3" fmla="*/ 6492 w 10000"/>
              <a:gd name="connsiteY1-4" fmla="*/ 2461 h 10000"/>
              <a:gd name="connsiteX2-5" fmla="*/ 5872 w 10000"/>
              <a:gd name="connsiteY2-6" fmla="*/ 776 h 10000"/>
              <a:gd name="connsiteX3-7" fmla="*/ 4734 w 10000"/>
              <a:gd name="connsiteY3-8" fmla="*/ 859 h 10000"/>
              <a:gd name="connsiteX4-9" fmla="*/ 3264 w 10000"/>
              <a:gd name="connsiteY4-10" fmla="*/ 0 h 10000"/>
              <a:gd name="connsiteX5-11" fmla="*/ 1090 w 10000"/>
              <a:gd name="connsiteY5-12" fmla="*/ 3247 h 10000"/>
              <a:gd name="connsiteX6-13" fmla="*/ 1140 w 10000"/>
              <a:gd name="connsiteY6-14" fmla="*/ 3929 h 10000"/>
              <a:gd name="connsiteX7-15" fmla="*/ 0 w 10000"/>
              <a:gd name="connsiteY7-16" fmla="*/ 6330 h 10000"/>
              <a:gd name="connsiteX8-17" fmla="*/ 1702 w 10000"/>
              <a:gd name="connsiteY8-18" fmla="*/ 8882 h 10000"/>
              <a:gd name="connsiteX9-19" fmla="*/ 3053 w 10000"/>
              <a:gd name="connsiteY9-20" fmla="*/ 7877 h 10000"/>
              <a:gd name="connsiteX10-21" fmla="*/ 4882 w 10000"/>
              <a:gd name="connsiteY10-22" fmla="*/ 10000 h 10000"/>
              <a:gd name="connsiteX11-23" fmla="*/ 6385 w 10000"/>
              <a:gd name="connsiteY11-24" fmla="*/ 8882 h 10000"/>
              <a:gd name="connsiteX12-25" fmla="*/ 8522 w 10000"/>
              <a:gd name="connsiteY12-26" fmla="*/ 8882 h 10000"/>
              <a:gd name="connsiteX13-27" fmla="*/ 10000 w 10000"/>
              <a:gd name="connsiteY13-28" fmla="*/ 6671 h 10000"/>
              <a:gd name="connsiteX14-29" fmla="*/ 8704 w 10000"/>
              <a:gd name="connsiteY14-30" fmla="*/ 4479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10000" h="10000">
                <a:moveTo>
                  <a:pt x="8704" y="4479"/>
                </a:moveTo>
                <a:cubicBezTo>
                  <a:pt x="8518" y="2950"/>
                  <a:pt x="7561" y="2530"/>
                  <a:pt x="6492" y="2461"/>
                </a:cubicBezTo>
                <a:cubicBezTo>
                  <a:pt x="6416" y="1690"/>
                  <a:pt x="6165" y="1043"/>
                  <a:pt x="5872" y="776"/>
                </a:cubicBezTo>
                <a:cubicBezTo>
                  <a:pt x="5579" y="509"/>
                  <a:pt x="4928" y="543"/>
                  <a:pt x="4734" y="859"/>
                </a:cubicBezTo>
                <a:cubicBezTo>
                  <a:pt x="4345" y="328"/>
                  <a:pt x="3830" y="0"/>
                  <a:pt x="3264" y="0"/>
                </a:cubicBezTo>
                <a:cubicBezTo>
                  <a:pt x="2065" y="0"/>
                  <a:pt x="1090" y="1453"/>
                  <a:pt x="1090" y="3247"/>
                </a:cubicBezTo>
                <a:cubicBezTo>
                  <a:pt x="1090" y="3481"/>
                  <a:pt x="1111" y="3708"/>
                  <a:pt x="1140" y="3929"/>
                </a:cubicBezTo>
                <a:cubicBezTo>
                  <a:pt x="477" y="4277"/>
                  <a:pt x="0" y="5218"/>
                  <a:pt x="0" y="6330"/>
                </a:cubicBezTo>
                <a:cubicBezTo>
                  <a:pt x="0" y="7738"/>
                  <a:pt x="764" y="8882"/>
                  <a:pt x="1702" y="8882"/>
                </a:cubicBezTo>
                <a:cubicBezTo>
                  <a:pt x="2255" y="8882"/>
                  <a:pt x="2745" y="8484"/>
                  <a:pt x="3053" y="7877"/>
                </a:cubicBezTo>
                <a:cubicBezTo>
                  <a:pt x="3264" y="9097"/>
                  <a:pt x="4003" y="10000"/>
                  <a:pt x="4882" y="10000"/>
                </a:cubicBezTo>
                <a:cubicBezTo>
                  <a:pt x="5494" y="10000"/>
                  <a:pt x="6039" y="9558"/>
                  <a:pt x="6385" y="8882"/>
                </a:cubicBezTo>
                <a:lnTo>
                  <a:pt x="8522" y="8882"/>
                </a:lnTo>
                <a:cubicBezTo>
                  <a:pt x="9337" y="8882"/>
                  <a:pt x="10000" y="7890"/>
                  <a:pt x="10000" y="6671"/>
                </a:cubicBezTo>
                <a:cubicBezTo>
                  <a:pt x="10000" y="5540"/>
                  <a:pt x="9434" y="4611"/>
                  <a:pt x="8704" y="4479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F23D3B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PA_文本框 10"/>
          <p:cNvSpPr txBox="1"/>
          <p:nvPr>
            <p:custDataLst>
              <p:tags r:id="rId2"/>
            </p:custDataLst>
          </p:nvPr>
        </p:nvSpPr>
        <p:spPr>
          <a:xfrm>
            <a:off x="2337750" y="3106452"/>
            <a:ext cx="88160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 w="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iny" panose="02000903060500060000" pitchFamily="2" charset="0"/>
                <a:ea typeface="微软雅黑" panose="020B0503020204020204" pitchFamily="34" charset="-122"/>
                <a:cs typeface="+mn-cs"/>
              </a:rPr>
              <a:t>                        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 w="0"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Toán</a:t>
            </a:r>
            <a:endParaRPr kumimoji="0" lang="en-US" altLang="zh-CN" sz="4000" b="1" i="0" u="none" strike="noStrike" kern="1200" cap="none" spc="0" normalizeH="0" baseline="0" noProof="0" dirty="0">
              <a:ln w="0"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Bảng</a:t>
            </a:r>
            <a:r>
              <a:rPr kumimoji="0" lang="en-US" altLang="zh-CN" sz="4000" b="1" i="0" u="none" strike="noStrike" kern="1200" cap="none" spc="0" normalizeH="0" noProof="0" dirty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nhân</a:t>
            </a:r>
            <a:r>
              <a:rPr kumimoji="0" lang="en-US" altLang="zh-CN" sz="4000" b="1" i="0" u="none" strike="noStrike" kern="1200" cap="none" spc="0" normalizeH="0" noProof="0" dirty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9, </a:t>
            </a:r>
            <a:r>
              <a:rPr kumimoji="0" lang="en-US" altLang="zh-CN" sz="4000" b="1" i="0" u="none" strike="noStrike" kern="1200" cap="none" spc="0" normalizeH="0" noProof="0" dirty="0" err="1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bảng</a:t>
            </a:r>
            <a:r>
              <a:rPr kumimoji="0" lang="en-US" altLang="zh-CN" sz="4000" b="1" i="0" u="none" strike="noStrike" kern="1200" cap="none" spc="0" normalizeH="0" noProof="0" dirty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err="1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chia</a:t>
            </a:r>
            <a:r>
              <a:rPr kumimoji="0" lang="en-US" altLang="zh-CN" sz="4000" b="1" i="0" u="none" strike="noStrike" kern="1200" cap="none" spc="0" normalizeH="0" noProof="0" dirty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noProof="0" dirty="0" smtClean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9</a:t>
            </a:r>
            <a:r>
              <a:rPr lang="en-US" altLang="zh-CN" sz="4000" b="1" dirty="0">
                <a:ln w="0">
                  <a:noFill/>
                </a:ln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 smtClean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(</a:t>
            </a:r>
            <a:r>
              <a:rPr kumimoji="0" lang="en-US" altLang="zh-CN" sz="4000" b="1" i="0" u="none" strike="noStrike" kern="1200" cap="none" spc="0" normalizeH="0" baseline="0" noProof="0" dirty="0" err="1" smtClean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Tiết</a:t>
            </a:r>
            <a:r>
              <a:rPr kumimoji="0" lang="en-US" altLang="zh-CN" sz="4000" b="1" i="0" u="none" strike="noStrike" kern="1200" cap="none" spc="0" normalizeH="0" baseline="0" noProof="0" dirty="0" smtClean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kumimoji="0" lang="en-US" altLang="zh-CN" sz="4000" b="1" i="0" u="none" strike="noStrike" kern="1200" cap="none" spc="0" normalizeH="0" baseline="0" noProof="0" dirty="0">
                <a:ln w="0"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3)</a:t>
            </a:r>
            <a:endParaRPr kumimoji="0" lang="zh-CN" altLang="en-US" sz="4000" b="1" i="0" u="none" strike="noStrike" kern="1200" cap="none" spc="0" normalizeH="0" baseline="0" noProof="0" dirty="0">
              <a:ln w="0"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442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261044" y="0"/>
            <a:ext cx="11858171" cy="6686550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FFEF4-0B4F-4DDD-922E-1F68CD3C1B8E}"/>
              </a:ext>
            </a:extLst>
          </p:cNvPr>
          <p:cNvSpPr txBox="1"/>
          <p:nvPr/>
        </p:nvSpPr>
        <p:spPr>
          <a:xfrm>
            <a:off x="866775" y="15791"/>
            <a:ext cx="86487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. a)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450508"/>
              </p:ext>
            </p:extLst>
          </p:nvPr>
        </p:nvGraphicFramePr>
        <p:xfrm>
          <a:off x="3980329" y="1192499"/>
          <a:ext cx="6938683" cy="5332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1749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573919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597836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597836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605806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661605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637690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637690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597836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677546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729170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592446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5924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DF30706-1B42-496D-A9D8-97343C79F858}"/>
              </a:ext>
            </a:extLst>
          </p:cNvPr>
          <p:cNvSpPr/>
          <p:nvPr/>
        </p:nvSpPr>
        <p:spPr>
          <a:xfrm>
            <a:off x="166915" y="457201"/>
            <a:ext cx="3746179" cy="3677478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2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just"/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+  9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11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endParaRPr lang="en-US" sz="2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xanh</a:t>
            </a:r>
            <a:r>
              <a:rPr lang="en-US" sz="21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sô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1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1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endParaRPr lang="en-US" sz="21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/>
            <a:endParaRPr lang="en-US" sz="15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: Rounded Corners 43">
            <a:extLst>
              <a:ext uri="{FF2B5EF4-FFF2-40B4-BE49-F238E27FC236}">
                <a16:creationId xmlns:a16="http://schemas.microsoft.com/office/drawing/2014/main" id="{CDF30706-1B42-496D-A9D8-97343C79F858}"/>
              </a:ext>
            </a:extLst>
          </p:cNvPr>
          <p:cNvSpPr/>
          <p:nvPr/>
        </p:nvSpPr>
        <p:spPr>
          <a:xfrm>
            <a:off x="166915" y="4243845"/>
            <a:ext cx="3692391" cy="2525495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Wingdings" pitchFamily="2" charset="2"/>
              <a:buChar char="v"/>
            </a:pPr>
            <a:r>
              <a:rPr lang="en-US" sz="21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1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 x 3 = 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4 ở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phải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3 ở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xuống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Hai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12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1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100" dirty="0">
                <a:latin typeface="Times New Roman" pitchFamily="18" charset="0"/>
                <a:cs typeface="Times New Roman" pitchFamily="18" charset="0"/>
              </a:rPr>
              <a:t> 4 x 3 = 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12 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4076881" y="3027713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7D1C22-F176-4F4B-A258-57FCDFD3EA2C}"/>
              </a:ext>
            </a:extLst>
          </p:cNvPr>
          <p:cNvCxnSpPr>
            <a:cxnSpLocks/>
          </p:cNvCxnSpPr>
          <p:nvPr/>
        </p:nvCxnSpPr>
        <p:spPr>
          <a:xfrm>
            <a:off x="4606700" y="3537941"/>
            <a:ext cx="172769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>
            <a:extLst>
              <a:ext uri="{FF2B5EF4-FFF2-40B4-BE49-F238E27FC236}">
                <a16:creationId xmlns:a16="http://schemas.microsoft.com/office/drawing/2014/main" id="{BCBFB079-C8F1-4768-85ED-C73A2A44D14C}"/>
              </a:ext>
            </a:extLst>
          </p:cNvPr>
          <p:cNvSpPr/>
          <p:nvPr/>
        </p:nvSpPr>
        <p:spPr>
          <a:xfrm>
            <a:off x="5824880" y="3023669"/>
            <a:ext cx="526641" cy="4482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43C3645-535B-43B8-A4B0-341D98E8A5DB}"/>
              </a:ext>
            </a:extLst>
          </p:cNvPr>
          <p:cNvCxnSpPr>
            <a:cxnSpLocks/>
          </p:cNvCxnSpPr>
          <p:nvPr/>
        </p:nvCxnSpPr>
        <p:spPr>
          <a:xfrm rot="5400000">
            <a:off x="5608094" y="2352533"/>
            <a:ext cx="1407864" cy="1284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0BE79EC1-CD27-446E-BB35-C3FB337A717C}"/>
              </a:ext>
            </a:extLst>
          </p:cNvPr>
          <p:cNvSpPr/>
          <p:nvPr/>
        </p:nvSpPr>
        <p:spPr>
          <a:xfrm>
            <a:off x="5854017" y="1265161"/>
            <a:ext cx="512609" cy="4252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4598898" y="1828800"/>
            <a:ext cx="6414243" cy="1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6200000" flipH="1">
            <a:off x="2251220" y="4174148"/>
            <a:ext cx="4739016" cy="10133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5400000">
            <a:off x="8565781" y="4222380"/>
            <a:ext cx="4800600" cy="13446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4652686" y="6575612"/>
            <a:ext cx="6279773" cy="2689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70" name="Speech Bubble: Rectangle 26">
            <a:extLst>
              <a:ext uri="{FF2B5EF4-FFF2-40B4-BE49-F238E27FC236}">
                <a16:creationId xmlns:a16="http://schemas.microsoft.com/office/drawing/2014/main" id="{A5D024E0-B316-4ED6-93AE-8E2C67FD1106}"/>
              </a:ext>
            </a:extLst>
          </p:cNvPr>
          <p:cNvSpPr/>
          <p:nvPr/>
        </p:nvSpPr>
        <p:spPr bwMode="auto">
          <a:xfrm rot="16200000">
            <a:off x="2656020" y="3769454"/>
            <a:ext cx="663037" cy="1586201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90A0CB2-E164-48AA-BAE6-22BD3C1F0BFB}"/>
              </a:ext>
            </a:extLst>
          </p:cNvPr>
          <p:cNvSpPr txBox="1"/>
          <p:nvPr/>
        </p:nvSpPr>
        <p:spPr>
          <a:xfrm>
            <a:off x="2267797" y="4370194"/>
            <a:ext cx="152555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900" b="1" dirty="0" err="1" smtClean="0">
                <a:solidFill>
                  <a:srgbClr val="FFFF00"/>
                </a:solidFill>
                <a:latin typeface="Verdana"/>
                <a:cs typeface="Arial"/>
              </a:rPr>
              <a:t>Thừa</a:t>
            </a:r>
            <a:r>
              <a:rPr lang="en-US" sz="1900" b="1" dirty="0" smtClean="0">
                <a:solidFill>
                  <a:srgbClr val="FFFF00"/>
                </a:solidFill>
                <a:latin typeface="Verdana"/>
                <a:cs typeface="Arial"/>
              </a:rPr>
              <a:t> </a:t>
            </a:r>
            <a:r>
              <a:rPr lang="en-US" sz="1900" b="1" dirty="0" err="1" smtClean="0">
                <a:solidFill>
                  <a:srgbClr val="FFFF00"/>
                </a:solidFill>
                <a:latin typeface="Verdana"/>
                <a:cs typeface="Arial"/>
              </a:rPr>
              <a:t>số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72" name="Speech Bubble: Rectangle 21">
            <a:extLst>
              <a:ext uri="{FF2B5EF4-FFF2-40B4-BE49-F238E27FC236}">
                <a16:creationId xmlns:a16="http://schemas.microsoft.com/office/drawing/2014/main" id="{BD370650-0F7D-4F3D-B132-F3F731D05E34}"/>
              </a:ext>
            </a:extLst>
          </p:cNvPr>
          <p:cNvSpPr/>
          <p:nvPr/>
        </p:nvSpPr>
        <p:spPr bwMode="auto">
          <a:xfrm rot="5400000">
            <a:off x="11276496" y="751050"/>
            <a:ext cx="663037" cy="1243537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856E56C-F62B-4206-AD47-46F2F8E0EFE7}"/>
              </a:ext>
            </a:extLst>
          </p:cNvPr>
          <p:cNvSpPr txBox="1"/>
          <p:nvPr/>
        </p:nvSpPr>
        <p:spPr>
          <a:xfrm>
            <a:off x="11026588" y="1140116"/>
            <a:ext cx="127746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T</a:t>
            </a:r>
            <a:r>
              <a:rPr kumimoji="0" lang="en-US" sz="19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hừa</a:t>
            </a:r>
            <a:r>
              <a:rPr kumimoji="0" lang="en-US" sz="19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  <a:r>
              <a:rPr kumimoji="0" lang="en-US" sz="1900" b="1" i="0" u="none" strike="noStrike" kern="1200" cap="none" spc="0" normalizeH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số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76" name="Speech Bubble: Rectangle 23">
            <a:extLst>
              <a:ext uri="{FF2B5EF4-FFF2-40B4-BE49-F238E27FC236}">
                <a16:creationId xmlns:a16="http://schemas.microsoft.com/office/drawing/2014/main" id="{10FDEC48-E3E2-456A-9732-862D05144A49}"/>
              </a:ext>
            </a:extLst>
          </p:cNvPr>
          <p:cNvSpPr/>
          <p:nvPr/>
        </p:nvSpPr>
        <p:spPr bwMode="auto">
          <a:xfrm rot="5400000">
            <a:off x="11308341" y="4009849"/>
            <a:ext cx="663037" cy="1140136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A21887E-57DD-460E-813E-BC7413449E0A}"/>
              </a:ext>
            </a:extLst>
          </p:cNvPr>
          <p:cNvSpPr txBox="1"/>
          <p:nvPr/>
        </p:nvSpPr>
        <p:spPr>
          <a:xfrm>
            <a:off x="11187953" y="4375247"/>
            <a:ext cx="94322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900" b="1" dirty="0" err="1" smtClean="0">
                <a:solidFill>
                  <a:srgbClr val="FFFF00"/>
                </a:solidFill>
                <a:latin typeface="Verdana"/>
                <a:cs typeface="Arial"/>
              </a:rPr>
              <a:t>Tích</a:t>
            </a:r>
            <a:r>
              <a:rPr kumimoji="0" lang="vi-VN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 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9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4" grpId="0" animBg="1"/>
      <p:bldP spid="25" grpId="0" animBg="1"/>
      <p:bldP spid="29" grpId="0" animBg="1"/>
      <p:bldP spid="35" grpId="0" animBg="1"/>
      <p:bldP spid="70" grpId="0" animBg="1"/>
      <p:bldP spid="70" grpId="1" animBg="1"/>
      <p:bldP spid="71" grpId="0"/>
      <p:bldP spid="71" grpId="1"/>
      <p:bldP spid="72" grpId="0" animBg="1"/>
      <p:bldP spid="72" grpId="1" animBg="1"/>
      <p:bldP spid="73" grpId="0"/>
      <p:bldP spid="73" grpId="1"/>
      <p:bldP spid="76" grpId="0" animBg="1"/>
      <p:bldP spid="76" grpId="1" animBg="1"/>
      <p:bldP spid="77" grpId="0"/>
      <p:bldP spid="7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124200" y="1695450"/>
            <a:ext cx="5943600" cy="3467100"/>
            <a:chOff x="2836817" y="426444"/>
            <a:chExt cx="5943600" cy="4622973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2836817" y="426444"/>
              <a:ext cx="5943600" cy="4438545"/>
              <a:chOff x="3287669" y="-174448"/>
              <a:chExt cx="5943600" cy="4438545"/>
            </a:xfrm>
          </p:grpSpPr>
          <p:pic>
            <p:nvPicPr>
              <p:cNvPr id="18439" name="Picture 6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287669" y="-174448"/>
                <a:ext cx="5943600" cy="44385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8440" name="TextBox 9"/>
              <p:cNvSpPr txBox="1">
                <a:spLocks noChangeArrowheads="1"/>
              </p:cNvSpPr>
              <p:nvPr/>
            </p:nvSpPr>
            <p:spPr bwMode="auto">
              <a:xfrm>
                <a:off x="5473702" y="3110593"/>
                <a:ext cx="2229759" cy="553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21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035.447.3852</a:t>
                </a:r>
              </a:p>
            </p:txBody>
          </p:sp>
          <p:sp>
            <p:nvSpPr>
              <p:cNvPr id="18441" name="TextBox 10"/>
              <p:cNvSpPr txBox="1">
                <a:spLocks noChangeArrowheads="1"/>
              </p:cNvSpPr>
              <p:nvPr/>
            </p:nvSpPr>
            <p:spPr bwMode="auto">
              <a:xfrm>
                <a:off x="5395325" y="2533489"/>
                <a:ext cx="2651759" cy="553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1" hangingPunct="1"/>
                <a:r>
                  <a:rPr lang="en-US" sz="21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LAN H</a:t>
                </a:r>
                <a:r>
                  <a:rPr lang="vi-VN" sz="21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ƯƠN</a:t>
                </a:r>
                <a:r>
                  <a:rPr lang="en-US" sz="2100" b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G</a:t>
                </a:r>
              </a:p>
            </p:txBody>
          </p:sp>
        </p:grpSp>
        <p:pic>
          <p:nvPicPr>
            <p:cNvPr id="18438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09524" y="4288589"/>
              <a:ext cx="760828" cy="7608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3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72" y="3"/>
            <a:ext cx="12192000" cy="623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2513512" y="3116265"/>
            <a:ext cx="7823200" cy="830997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algn="ctr" defTabSz="685800">
              <a:defRPr/>
            </a:pPr>
            <a:r>
              <a:rPr lang="en-US" sz="4950" b="1" dirty="0">
                <a:ln w="10160">
                  <a:solidFill>
                    <a:srgbClr val="00AF92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CHÀO CÁC 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19076"/>
            <a:ext cx="11858171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836082"/>
              </p:ext>
            </p:extLst>
          </p:nvPr>
        </p:nvGraphicFramePr>
        <p:xfrm>
          <a:off x="278297" y="1722782"/>
          <a:ext cx="1174679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584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971615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1025594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1120059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1147046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1234442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461765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5" name="PA_文本框 11"/>
          <p:cNvSpPr txBox="1"/>
          <p:nvPr>
            <p:custDataLst>
              <p:tags r:id="rId1"/>
            </p:custDataLst>
          </p:nvPr>
        </p:nvSpPr>
        <p:spPr>
          <a:xfrm>
            <a:off x="1580417" y="1245608"/>
            <a:ext cx="79944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*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Chia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sẻ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cặp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đôi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                     3 x 5 = ?         </a:t>
            </a:r>
            <a:endParaRPr kumimoji="0" lang="en-US" altLang="zh-CN" sz="2500" b="1" i="0" u="none" strike="noStrike" kern="1200" cap="none" spc="0" normalizeH="0" baseline="0" noProof="0" dirty="0" smtClean="0">
              <a:ln w="0"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346933" y="3213116"/>
            <a:ext cx="4293705" cy="26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>
            <a:off x="5804451" y="2610680"/>
            <a:ext cx="1020420" cy="39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2" name="Oval 21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640638" y="2868687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673768" y="1788635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51802" y="2908443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19076"/>
            <a:ext cx="12025085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FFEF4-0B4F-4DDD-922E-1F68CD3C1B8E}"/>
              </a:ext>
            </a:extLst>
          </p:cNvPr>
          <p:cNvSpPr txBox="1"/>
          <p:nvPr/>
        </p:nvSpPr>
        <p:spPr>
          <a:xfrm>
            <a:off x="866775" y="278297"/>
            <a:ext cx="864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. a)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450091"/>
              </p:ext>
            </p:extLst>
          </p:nvPr>
        </p:nvGraphicFramePr>
        <p:xfrm>
          <a:off x="3962399" y="927846"/>
          <a:ext cx="6891130" cy="56101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487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569988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593738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593738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601654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657071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633321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593738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672902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724172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623346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623346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28" name="Oval 27">
            <a:extLst>
              <a:ext uri="{FF2B5EF4-FFF2-40B4-BE49-F238E27FC236}">
                <a16:creationId xmlns:a16="http://schemas.microsoft.com/office/drawing/2014/main" id="{76D8BEC7-D543-4762-98B9-6822C2CCB302}"/>
              </a:ext>
            </a:extLst>
          </p:cNvPr>
          <p:cNvSpPr/>
          <p:nvPr/>
        </p:nvSpPr>
        <p:spPr>
          <a:xfrm>
            <a:off x="8283004" y="1001614"/>
            <a:ext cx="522514" cy="460193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48F589-3F5D-41B7-B313-DB3AEA05A4FA}"/>
              </a:ext>
            </a:extLst>
          </p:cNvPr>
          <p:cNvSpPr/>
          <p:nvPr/>
        </p:nvSpPr>
        <p:spPr>
          <a:xfrm>
            <a:off x="4041263" y="4138241"/>
            <a:ext cx="480416" cy="429827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8636651-83CD-4FD4-B582-B36F1376115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333067" y="2738400"/>
            <a:ext cx="2855005" cy="1383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112D95D-379A-4A34-9E9B-FD32F3CDB43D}"/>
              </a:ext>
            </a:extLst>
          </p:cNvPr>
          <p:cNvCxnSpPr>
            <a:cxnSpLocks/>
          </p:cNvCxnSpPr>
          <p:nvPr/>
        </p:nvCxnSpPr>
        <p:spPr>
          <a:xfrm>
            <a:off x="4518212" y="4572000"/>
            <a:ext cx="3818964" cy="13448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4EBF83B3-51EA-4989-B144-D8FE5AC4299C}"/>
              </a:ext>
            </a:extLst>
          </p:cNvPr>
          <p:cNvSpPr/>
          <p:nvPr/>
        </p:nvSpPr>
        <p:spPr>
          <a:xfrm>
            <a:off x="8284108" y="4071005"/>
            <a:ext cx="482647" cy="541336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DF30706-1B42-496D-A9D8-97343C79F858}"/>
              </a:ext>
            </a:extLst>
          </p:cNvPr>
          <p:cNvSpPr/>
          <p:nvPr/>
        </p:nvSpPr>
        <p:spPr>
          <a:xfrm>
            <a:off x="1" y="834887"/>
            <a:ext cx="3816625" cy="3286539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sz="17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- Các ô còn lại ở trong bảng sau hàng và cột thứ nhất là 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số bị chia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  của các phép tính trong các bảng chia từ 2 đến 9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+ Mỗi số trong 1 ô là </a:t>
            </a:r>
            <a:r>
              <a:rPr lang="nl-NL" b="1" dirty="0" smtClean="0">
                <a:latin typeface="Times New Roman" pitchFamily="18" charset="0"/>
                <a:cs typeface="Times New Roman" pitchFamily="18" charset="0"/>
              </a:rPr>
              <a:t>số bị chia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 của hai số mà 1 số ở hàng &amp; 1 số ở cột tương ứng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D193672A-986B-4412-81BF-EEB7F11AB773}"/>
              </a:ext>
            </a:extLst>
          </p:cNvPr>
          <p:cNvSpPr/>
          <p:nvPr/>
        </p:nvSpPr>
        <p:spPr>
          <a:xfrm>
            <a:off x="1" y="4108174"/>
            <a:ext cx="3909390" cy="2525495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buFont typeface="Wingdings" pitchFamily="2" charset="2"/>
              <a:buChar char="v"/>
            </a:pPr>
            <a:r>
              <a:rPr lang="en-US" sz="21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1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42 : 6 = ?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6 ở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cột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42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42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mũi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7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21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100" dirty="0" smtClean="0">
                <a:latin typeface="Times New Roman" pitchFamily="18" charset="0"/>
                <a:cs typeface="Times New Roman" pitchFamily="18" charset="0"/>
              </a:rPr>
              <a:t> 42 : 6 = 7</a:t>
            </a:r>
            <a:endParaRPr lang="en-US" sz="2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Speech Bubble: Rectangle 26">
            <a:extLst>
              <a:ext uri="{FF2B5EF4-FFF2-40B4-BE49-F238E27FC236}">
                <a16:creationId xmlns:a16="http://schemas.microsoft.com/office/drawing/2014/main" id="{A5D024E0-B316-4ED6-93AE-8E2C67FD1106}"/>
              </a:ext>
            </a:extLst>
          </p:cNvPr>
          <p:cNvSpPr/>
          <p:nvPr/>
        </p:nvSpPr>
        <p:spPr bwMode="auto">
          <a:xfrm rot="16200000">
            <a:off x="2656020" y="3769454"/>
            <a:ext cx="663037" cy="1586201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0A0CB2-E164-48AA-BAE6-22BD3C1F0BFB}"/>
              </a:ext>
            </a:extLst>
          </p:cNvPr>
          <p:cNvSpPr txBox="1"/>
          <p:nvPr/>
        </p:nvSpPr>
        <p:spPr>
          <a:xfrm>
            <a:off x="2267797" y="4370194"/>
            <a:ext cx="152555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Số Chia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4" name="Speech Bubble: Rectangle 21">
            <a:extLst>
              <a:ext uri="{FF2B5EF4-FFF2-40B4-BE49-F238E27FC236}">
                <a16:creationId xmlns:a16="http://schemas.microsoft.com/office/drawing/2014/main" id="{BD370650-0F7D-4F3D-B132-F3F731D05E34}"/>
              </a:ext>
            </a:extLst>
          </p:cNvPr>
          <p:cNvSpPr/>
          <p:nvPr/>
        </p:nvSpPr>
        <p:spPr bwMode="auto">
          <a:xfrm rot="5400000">
            <a:off x="11276496" y="751050"/>
            <a:ext cx="663037" cy="1243537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856E56C-F62B-4206-AD47-46F2F8E0EFE7}"/>
              </a:ext>
            </a:extLst>
          </p:cNvPr>
          <p:cNvSpPr txBox="1"/>
          <p:nvPr/>
        </p:nvSpPr>
        <p:spPr>
          <a:xfrm>
            <a:off x="11026588" y="1140116"/>
            <a:ext cx="127746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Thương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sp>
        <p:nvSpPr>
          <p:cNvPr id="29" name="Speech Bubble: Rectangle 23">
            <a:extLst>
              <a:ext uri="{FF2B5EF4-FFF2-40B4-BE49-F238E27FC236}">
                <a16:creationId xmlns:a16="http://schemas.microsoft.com/office/drawing/2014/main" id="{10FDEC48-E3E2-456A-9732-862D05144A49}"/>
              </a:ext>
            </a:extLst>
          </p:cNvPr>
          <p:cNvSpPr/>
          <p:nvPr/>
        </p:nvSpPr>
        <p:spPr bwMode="auto">
          <a:xfrm rot="5400000">
            <a:off x="11308341" y="4009849"/>
            <a:ext cx="663037" cy="1140136"/>
          </a:xfrm>
          <a:prstGeom prst="wedgeRectCallout">
            <a:avLst>
              <a:gd name="adj1" fmla="val -11603"/>
              <a:gd name="adj2" fmla="val 82662"/>
            </a:avLst>
          </a:prstGeom>
          <a:solidFill>
            <a:srgbClr val="AF5613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.VnTime" pitchFamily="34" charset="0"/>
              <a:ea typeface="+mn-ea"/>
              <a:cs typeface="Arial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A21887E-57DD-460E-813E-BC7413449E0A}"/>
              </a:ext>
            </a:extLst>
          </p:cNvPr>
          <p:cNvSpPr txBox="1"/>
          <p:nvPr/>
        </p:nvSpPr>
        <p:spPr>
          <a:xfrm>
            <a:off x="11187953" y="4294565"/>
            <a:ext cx="94322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1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9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Verdana"/>
                <a:ea typeface="+mn-ea"/>
                <a:cs typeface="Arial"/>
              </a:rPr>
              <a:t>Số bị chia </a:t>
            </a:r>
            <a:endParaRPr kumimoji="0" lang="en-US" sz="19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Verdana"/>
              <a:ea typeface="+mn-ea"/>
              <a:cs typeface="Arial"/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>
            <a:off x="4558553" y="1559859"/>
            <a:ext cx="6306671" cy="403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rot="16200000" flipH="1">
            <a:off x="2111188" y="4074458"/>
            <a:ext cx="4935071" cy="134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612341" y="6508376"/>
            <a:ext cx="6185647" cy="5378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6200000" flipH="1">
            <a:off x="8390965" y="4128246"/>
            <a:ext cx="4935071" cy="134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8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4" grpId="0" animBg="1"/>
      <p:bldP spid="44" grpId="0" animBg="1"/>
      <p:bldP spid="45" grpId="0" animBg="1"/>
      <p:bldP spid="22" grpId="0" animBg="1"/>
      <p:bldP spid="22" grpId="1" animBg="1"/>
      <p:bldP spid="23" grpId="0"/>
      <p:bldP spid="23" grpId="1"/>
      <p:bldP spid="24" grpId="0" animBg="1"/>
      <p:bldP spid="24" grpId="1" animBg="1"/>
      <p:bldP spid="25" grpId="0"/>
      <p:bldP spid="25" grpId="1"/>
      <p:bldP spid="29" grpId="0" animBg="1"/>
      <p:bldP spid="29" grpId="1" animBg="1"/>
      <p:bldP spid="30" grpId="0"/>
      <p:bldP spid="30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19076"/>
            <a:ext cx="11858171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281876"/>
              </p:ext>
            </p:extLst>
          </p:nvPr>
        </p:nvGraphicFramePr>
        <p:xfrm>
          <a:off x="278297" y="1722782"/>
          <a:ext cx="1174679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584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971615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1025594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1120059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1147046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1234442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461765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5" name="PA_文本框 11"/>
          <p:cNvSpPr txBox="1"/>
          <p:nvPr>
            <p:custDataLst>
              <p:tags r:id="rId1"/>
            </p:custDataLst>
          </p:nvPr>
        </p:nvSpPr>
        <p:spPr>
          <a:xfrm>
            <a:off x="1580417" y="1245608"/>
            <a:ext cx="799446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*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Chia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sẻ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cặp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2500" b="1" dirty="0" err="1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đôi</a:t>
            </a:r>
            <a:r>
              <a:rPr lang="en-US" altLang="zh-CN" sz="2500" b="1" dirty="0" smtClean="0">
                <a:ln w="0">
                  <a:noFill/>
                </a:ln>
                <a:solidFill>
                  <a:srgbClr val="7030A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:                     72 : 8 = ?         </a:t>
            </a:r>
            <a:endParaRPr kumimoji="0" lang="en-US" altLang="zh-CN" sz="2500" b="1" i="0" u="none" strike="noStrike" kern="1200" cap="none" spc="0" normalizeH="0" baseline="0" noProof="0" dirty="0" smtClean="0">
              <a:ln w="0"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391478" y="6109252"/>
            <a:ext cx="8693426" cy="1588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9921089" y="1755504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31924" y="5631765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9967471" y="5631765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6200000" flipV="1">
            <a:off x="8686802" y="3955775"/>
            <a:ext cx="3644344" cy="53009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19076"/>
            <a:ext cx="11858171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FFEF4-0B4F-4DDD-922E-1F68CD3C1B8E}"/>
              </a:ext>
            </a:extLst>
          </p:cNvPr>
          <p:cNvSpPr txBox="1"/>
          <p:nvPr/>
        </p:nvSpPr>
        <p:spPr>
          <a:xfrm>
            <a:off x="490330" y="934274"/>
            <a:ext cx="45852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. a)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200" b="1" dirty="0">
                <a:latin typeface="Times New Roman" pitchFamily="18" charset="0"/>
                <a:cs typeface="Times New Roman" pitchFamily="18" charset="0"/>
              </a:rPr>
              <a:t>, chia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479101"/>
              </p:ext>
            </p:extLst>
          </p:nvPr>
        </p:nvGraphicFramePr>
        <p:xfrm>
          <a:off x="4214583" y="1600200"/>
          <a:ext cx="7810504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869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646032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681923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744733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717815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717815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762677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820787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482177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0BE79EC1-CD27-446E-BB35-C3FB337A717C}"/>
              </a:ext>
            </a:extLst>
          </p:cNvPr>
          <p:cNvSpPr/>
          <p:nvPr/>
        </p:nvSpPr>
        <p:spPr>
          <a:xfrm>
            <a:off x="6297766" y="1641678"/>
            <a:ext cx="512609" cy="4252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4310742" y="3306984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43C3645-535B-43B8-A4B0-341D98E8A5DB}"/>
              </a:ext>
            </a:extLst>
          </p:cNvPr>
          <p:cNvCxnSpPr>
            <a:cxnSpLocks/>
          </p:cNvCxnSpPr>
          <p:nvPr/>
        </p:nvCxnSpPr>
        <p:spPr>
          <a:xfrm>
            <a:off x="6722452" y="2066924"/>
            <a:ext cx="0" cy="1170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07D1C22-F176-4F4B-A258-57FCDFD3EA2C}"/>
              </a:ext>
            </a:extLst>
          </p:cNvPr>
          <p:cNvCxnSpPr>
            <a:cxnSpLocks/>
          </p:cNvCxnSpPr>
          <p:nvPr/>
        </p:nvCxnSpPr>
        <p:spPr>
          <a:xfrm>
            <a:off x="4730260" y="3673582"/>
            <a:ext cx="172769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BCBFB079-C8F1-4768-85ED-C73A2A44D14C}"/>
              </a:ext>
            </a:extLst>
          </p:cNvPr>
          <p:cNvSpPr/>
          <p:nvPr/>
        </p:nvSpPr>
        <p:spPr>
          <a:xfrm>
            <a:off x="6335868" y="3265716"/>
            <a:ext cx="526641" cy="4482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D8BEC7-D543-4762-98B9-6822C2CCB302}"/>
              </a:ext>
            </a:extLst>
          </p:cNvPr>
          <p:cNvSpPr/>
          <p:nvPr/>
        </p:nvSpPr>
        <p:spPr>
          <a:xfrm>
            <a:off x="9157063" y="1606731"/>
            <a:ext cx="522514" cy="460193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48F589-3F5D-41B7-B313-DB3AEA05A4FA}"/>
              </a:ext>
            </a:extLst>
          </p:cNvPr>
          <p:cNvSpPr/>
          <p:nvPr/>
        </p:nvSpPr>
        <p:spPr>
          <a:xfrm>
            <a:off x="4296757" y="4393736"/>
            <a:ext cx="480416" cy="429827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8636651-83CD-4FD4-B582-B36F1376115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403499" y="3195763"/>
            <a:ext cx="2443311" cy="2178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112D95D-379A-4A34-9E9B-FD32F3CDB43D}"/>
              </a:ext>
            </a:extLst>
          </p:cNvPr>
          <p:cNvCxnSpPr>
            <a:cxnSpLocks/>
          </p:cNvCxnSpPr>
          <p:nvPr/>
        </p:nvCxnSpPr>
        <p:spPr>
          <a:xfrm>
            <a:off x="4730258" y="4808493"/>
            <a:ext cx="4582427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4EBF83B3-51EA-4989-B144-D8FE5AC4299C}"/>
              </a:ext>
            </a:extLst>
          </p:cNvPr>
          <p:cNvSpPr/>
          <p:nvPr/>
        </p:nvSpPr>
        <p:spPr>
          <a:xfrm>
            <a:off x="9171614" y="4407181"/>
            <a:ext cx="482647" cy="402358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DF30706-1B42-496D-A9D8-97343C79F858}"/>
              </a:ext>
            </a:extLst>
          </p:cNvPr>
          <p:cNvSpPr/>
          <p:nvPr/>
        </p:nvSpPr>
        <p:spPr>
          <a:xfrm>
            <a:off x="166915" y="1524000"/>
            <a:ext cx="4019323" cy="5062330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1 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dọc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19076"/>
            <a:ext cx="11858171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02FFEF4-0B4F-4DDD-922E-1F68CD3C1B8E}"/>
              </a:ext>
            </a:extLst>
          </p:cNvPr>
          <p:cNvSpPr txBox="1"/>
          <p:nvPr/>
        </p:nvSpPr>
        <p:spPr>
          <a:xfrm>
            <a:off x="866775" y="457202"/>
            <a:ext cx="864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. a)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thiệu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600" b="1" dirty="0">
                <a:latin typeface="Times New Roman" pitchFamily="18" charset="0"/>
                <a:cs typeface="Times New Roman" pitchFamily="18" charset="0"/>
              </a:rPr>
              <a:t>, chia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479091"/>
              </p:ext>
            </p:extLst>
          </p:nvPr>
        </p:nvGraphicFramePr>
        <p:xfrm>
          <a:off x="4214583" y="1600200"/>
          <a:ext cx="7810504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9869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646032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681923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744733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717815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717815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672951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762677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820787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482177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482177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7" name="Oval 6">
            <a:extLst>
              <a:ext uri="{FF2B5EF4-FFF2-40B4-BE49-F238E27FC236}">
                <a16:creationId xmlns:a16="http://schemas.microsoft.com/office/drawing/2014/main" id="{0BE79EC1-CD27-446E-BB35-C3FB337A717C}"/>
              </a:ext>
            </a:extLst>
          </p:cNvPr>
          <p:cNvSpPr/>
          <p:nvPr/>
        </p:nvSpPr>
        <p:spPr>
          <a:xfrm>
            <a:off x="6297766" y="1641678"/>
            <a:ext cx="512609" cy="4252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4310742" y="3306984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43C3645-535B-43B8-A4B0-341D98E8A5DB}"/>
              </a:ext>
            </a:extLst>
          </p:cNvPr>
          <p:cNvCxnSpPr>
            <a:cxnSpLocks/>
          </p:cNvCxnSpPr>
          <p:nvPr/>
        </p:nvCxnSpPr>
        <p:spPr>
          <a:xfrm>
            <a:off x="6722452" y="2066924"/>
            <a:ext cx="0" cy="117077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07D1C22-F176-4F4B-A258-57FCDFD3EA2C}"/>
              </a:ext>
            </a:extLst>
          </p:cNvPr>
          <p:cNvCxnSpPr>
            <a:cxnSpLocks/>
          </p:cNvCxnSpPr>
          <p:nvPr/>
        </p:nvCxnSpPr>
        <p:spPr>
          <a:xfrm>
            <a:off x="4730260" y="3673582"/>
            <a:ext cx="1727691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BCBFB079-C8F1-4768-85ED-C73A2A44D14C}"/>
              </a:ext>
            </a:extLst>
          </p:cNvPr>
          <p:cNvSpPr/>
          <p:nvPr/>
        </p:nvSpPr>
        <p:spPr>
          <a:xfrm>
            <a:off x="6335868" y="3265716"/>
            <a:ext cx="526641" cy="44820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76D8BEC7-D543-4762-98B9-6822C2CCB302}"/>
              </a:ext>
            </a:extLst>
          </p:cNvPr>
          <p:cNvSpPr/>
          <p:nvPr/>
        </p:nvSpPr>
        <p:spPr>
          <a:xfrm>
            <a:off x="9157063" y="1606731"/>
            <a:ext cx="522514" cy="460193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4B48F589-3F5D-41B7-B313-DB3AEA05A4FA}"/>
              </a:ext>
            </a:extLst>
          </p:cNvPr>
          <p:cNvSpPr/>
          <p:nvPr/>
        </p:nvSpPr>
        <p:spPr>
          <a:xfrm>
            <a:off x="4296757" y="4393736"/>
            <a:ext cx="480416" cy="429827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8636651-83CD-4FD4-B582-B36F13761155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403499" y="3195763"/>
            <a:ext cx="2443311" cy="2178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112D95D-379A-4A34-9E9B-FD32F3CDB43D}"/>
              </a:ext>
            </a:extLst>
          </p:cNvPr>
          <p:cNvCxnSpPr>
            <a:cxnSpLocks/>
          </p:cNvCxnSpPr>
          <p:nvPr/>
        </p:nvCxnSpPr>
        <p:spPr>
          <a:xfrm>
            <a:off x="4730258" y="4808493"/>
            <a:ext cx="4582427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4EBF83B3-51EA-4989-B144-D8FE5AC4299C}"/>
              </a:ext>
            </a:extLst>
          </p:cNvPr>
          <p:cNvSpPr/>
          <p:nvPr/>
        </p:nvSpPr>
        <p:spPr>
          <a:xfrm>
            <a:off x="9171614" y="4407181"/>
            <a:ext cx="482647" cy="402358"/>
          </a:xfrm>
          <a:prstGeom prst="ellipse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CDF30706-1B42-496D-A9D8-97343C79F858}"/>
              </a:ext>
            </a:extLst>
          </p:cNvPr>
          <p:cNvSpPr/>
          <p:nvPr/>
        </p:nvSpPr>
        <p:spPr>
          <a:xfrm>
            <a:off x="166915" y="1341657"/>
            <a:ext cx="4019323" cy="4542308"/>
          </a:xfrm>
          <a:prstGeom prst="round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chia</a:t>
            </a:r>
            <a:endParaRPr lang="en-US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sô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258832"/>
            <a:ext cx="11858171" cy="6467474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E6EF2A76-7D98-4E11-B1BD-8573DE285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570273"/>
              </p:ext>
            </p:extLst>
          </p:nvPr>
        </p:nvGraphicFramePr>
        <p:xfrm>
          <a:off x="278297" y="1722782"/>
          <a:ext cx="11746790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2584">
                  <a:extLst>
                    <a:ext uri="{9D8B030D-6E8A-4147-A177-3AD203B41FA5}">
                      <a16:colId xmlns:a16="http://schemas.microsoft.com/office/drawing/2014/main" val="1349503207"/>
                    </a:ext>
                  </a:extLst>
                </a:gridCol>
                <a:gridCol w="971615">
                  <a:extLst>
                    <a:ext uri="{9D8B030D-6E8A-4147-A177-3AD203B41FA5}">
                      <a16:colId xmlns:a16="http://schemas.microsoft.com/office/drawing/2014/main" val="1654770206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078123841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1787565602"/>
                    </a:ext>
                  </a:extLst>
                </a:gridCol>
                <a:gridCol w="1025594">
                  <a:extLst>
                    <a:ext uri="{9D8B030D-6E8A-4147-A177-3AD203B41FA5}">
                      <a16:colId xmlns:a16="http://schemas.microsoft.com/office/drawing/2014/main" val="3937693636"/>
                    </a:ext>
                  </a:extLst>
                </a:gridCol>
                <a:gridCol w="1120059">
                  <a:extLst>
                    <a:ext uri="{9D8B030D-6E8A-4147-A177-3AD203B41FA5}">
                      <a16:colId xmlns:a16="http://schemas.microsoft.com/office/drawing/2014/main" val="3217695255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1800159281"/>
                    </a:ext>
                  </a:extLst>
                </a:gridCol>
                <a:gridCol w="1079575">
                  <a:extLst>
                    <a:ext uri="{9D8B030D-6E8A-4147-A177-3AD203B41FA5}">
                      <a16:colId xmlns:a16="http://schemas.microsoft.com/office/drawing/2014/main" val="2317424965"/>
                    </a:ext>
                  </a:extLst>
                </a:gridCol>
                <a:gridCol w="1012100">
                  <a:extLst>
                    <a:ext uri="{9D8B030D-6E8A-4147-A177-3AD203B41FA5}">
                      <a16:colId xmlns:a16="http://schemas.microsoft.com/office/drawing/2014/main" val="3307760965"/>
                    </a:ext>
                  </a:extLst>
                </a:gridCol>
                <a:gridCol w="1147046">
                  <a:extLst>
                    <a:ext uri="{9D8B030D-6E8A-4147-A177-3AD203B41FA5}">
                      <a16:colId xmlns:a16="http://schemas.microsoft.com/office/drawing/2014/main" val="1631590655"/>
                    </a:ext>
                  </a:extLst>
                </a:gridCol>
                <a:gridCol w="1234442">
                  <a:extLst>
                    <a:ext uri="{9D8B030D-6E8A-4147-A177-3AD203B41FA5}">
                      <a16:colId xmlns:a16="http://schemas.microsoft.com/office/drawing/2014/main" val="2317138458"/>
                    </a:ext>
                  </a:extLst>
                </a:gridCol>
              </a:tblGrid>
              <a:tr h="461765">
                <a:tc>
                  <a:txBody>
                    <a:bodyPr/>
                    <a:lstStyle/>
                    <a:p>
                      <a:pPr algn="ctr"/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bg1">
                            <a:shade val="30000"/>
                            <a:satMod val="115000"/>
                          </a:schemeClr>
                        </a:gs>
                        <a:gs pos="50000">
                          <a:schemeClr val="bg1">
                            <a:shade val="67500"/>
                            <a:satMod val="115000"/>
                          </a:schemeClr>
                        </a:gs>
                        <a:gs pos="100000">
                          <a:schemeClr val="bg1">
                            <a:shade val="100000"/>
                            <a:satMod val="115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b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6848409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156104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3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n-US" sz="3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102491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0603720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8717122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982137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1305145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3817801"/>
                  </a:ext>
                </a:extLst>
              </a:tr>
              <a:tr h="461765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347642"/>
                  </a:ext>
                </a:extLst>
              </a:tr>
            </a:tbl>
          </a:graphicData>
        </a:graphic>
      </p:graphicFrame>
      <p:sp>
        <p:nvSpPr>
          <p:cNvPr id="5" name="PA_文本框 11"/>
          <p:cNvSpPr txBox="1"/>
          <p:nvPr>
            <p:custDataLst>
              <p:tags r:id="rId1"/>
            </p:custDataLst>
          </p:nvPr>
        </p:nvSpPr>
        <p:spPr>
          <a:xfrm>
            <a:off x="159026" y="1245609"/>
            <a:ext cx="1180768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2500" b="1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Bài</a:t>
            </a:r>
            <a:r>
              <a:rPr lang="en-US" altLang="zh-CN" sz="2500" b="1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1b)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 4 x 6       7 x 8        15 : 3           40 : 5</a:t>
            </a:r>
          </a:p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500" b="1" i="0" u="none" strike="noStrike" kern="1200" cap="none" spc="0" normalizeH="0" baseline="0" noProof="0" dirty="0" smtClean="0">
              <a:ln w="0">
                <a:noFill/>
              </a:ln>
              <a:effectLst/>
              <a:uLnTx/>
              <a:uFillTx/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007165" y="3909391"/>
            <a:ext cx="5897218" cy="13252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65055" y="4034878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78307" y="3451782"/>
            <a:ext cx="509451" cy="46818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660515" y="2862061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38550" y="5068548"/>
            <a:ext cx="509451" cy="46818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680394" y="1782008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6767072" y="3412026"/>
            <a:ext cx="509451" cy="46818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8907298" y="3975243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538549" y="2895191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8920550" y="1788634"/>
            <a:ext cx="509451" cy="468182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6753819" y="1782008"/>
            <a:ext cx="509451" cy="468182"/>
          </a:xfrm>
          <a:prstGeom prst="ellipse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Arrow Connector 30"/>
          <p:cNvCxnSpPr/>
          <p:nvPr/>
        </p:nvCxnSpPr>
        <p:spPr>
          <a:xfrm rot="16200000" flipH="1">
            <a:off x="6665075" y="2824481"/>
            <a:ext cx="1298964" cy="13253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1053547" y="5479774"/>
            <a:ext cx="7984436" cy="99391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5A1D97B8-DA5E-4D90-9CB5-439BF2C4B186}"/>
              </a:ext>
            </a:extLst>
          </p:cNvPr>
          <p:cNvSpPr/>
          <p:nvPr/>
        </p:nvSpPr>
        <p:spPr>
          <a:xfrm>
            <a:off x="8860916" y="5068548"/>
            <a:ext cx="509451" cy="46818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16200000" flipH="1">
            <a:off x="7819282" y="3658102"/>
            <a:ext cx="3178881" cy="641"/>
          </a:xfrm>
          <a:prstGeom prst="straightConnector1">
            <a:avLst/>
          </a:prstGeom>
          <a:ln>
            <a:solidFill>
              <a:srgbClr val="7030A0"/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907773" y="3372678"/>
            <a:ext cx="4962940" cy="19879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16200000" flipV="1">
            <a:off x="5678557" y="2604055"/>
            <a:ext cx="1066796" cy="662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954157" y="4426226"/>
            <a:ext cx="8143460" cy="4638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 flipH="1" flipV="1">
            <a:off x="7951310" y="3180525"/>
            <a:ext cx="1842049" cy="1325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5861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1" grpId="0" animBg="1"/>
      <p:bldP spid="13" grpId="0" animBg="1"/>
      <p:bldP spid="14" grpId="0" animBg="1"/>
      <p:bldP spid="17" grpId="0" animBg="1"/>
      <p:bldP spid="22" grpId="0" animBg="1"/>
      <p:bldP spid="23" grpId="0" animBg="1"/>
      <p:bldP spid="24" grpId="0" animBg="1"/>
      <p:bldP spid="26" grpId="0" animBg="1"/>
      <p:bldP spid="26" grpId="1" animBg="1"/>
      <p:bldP spid="27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692624"/>
            <a:ext cx="11858171" cy="5063309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70000"/>
              </a:lnSpc>
              <a:defRPr/>
            </a:pPr>
            <a:r>
              <a:rPr lang="en-US" altLang="zh-CN" sz="3200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Thứ</a:t>
            </a:r>
            <a:r>
              <a:rPr lang="en-US" altLang="zh-CN" sz="3200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Hai</a:t>
            </a:r>
            <a:r>
              <a:rPr lang="en-US" altLang="zh-CN" sz="3200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r>
              <a:rPr lang="en-US" altLang="zh-CN" sz="3200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ngày</a:t>
            </a:r>
            <a:r>
              <a:rPr lang="en-US" altLang="zh-CN" sz="3200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09 </a:t>
            </a:r>
            <a:r>
              <a:rPr lang="en-US" altLang="zh-CN" sz="3200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tháng</a:t>
            </a:r>
            <a:r>
              <a:rPr lang="en-US" altLang="zh-CN" sz="3200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10 </a:t>
            </a:r>
            <a:r>
              <a:rPr lang="en-US" altLang="zh-CN" sz="3200" dirty="0" err="1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năm</a:t>
            </a:r>
            <a:r>
              <a:rPr lang="en-US" altLang="zh-CN" sz="3200" dirty="0" smtClean="0">
                <a:ln w="0">
                  <a:noFill/>
                </a:ln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2023</a:t>
            </a:r>
            <a:endParaRPr lang="zh-CN" altLang="en-US" sz="3200" dirty="0">
              <a:ln w="0">
                <a:noFill/>
              </a:ln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3036BA-EFBF-4A6F-B096-9AA96F6DE86F}"/>
              </a:ext>
            </a:extLst>
          </p:cNvPr>
          <p:cNvSpPr txBox="1"/>
          <p:nvPr/>
        </p:nvSpPr>
        <p:spPr>
          <a:xfrm>
            <a:off x="962026" y="2650962"/>
            <a:ext cx="1003935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500" dirty="0" smtClean="0"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, chia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79AC4A2-B7D5-4B96-B7E6-A2423536A5D4}"/>
              </a:ext>
            </a:extLst>
          </p:cNvPr>
          <p:cNvSpPr txBox="1"/>
          <p:nvPr/>
        </p:nvSpPr>
        <p:spPr>
          <a:xfrm>
            <a:off x="1647826" y="3854132"/>
            <a:ext cx="10082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4 x 6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7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x 8   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: 3         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en-US" sz="3600" dirty="0">
                <a:latin typeface="Times New Roman" pitchFamily="18" charset="0"/>
                <a:cs typeface="Times New Roman" pitchFamily="18" charset="0"/>
              </a:rPr>
              <a:t>40 : 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A4DD7C-86BA-4309-9EF9-19FD517EAC57}"/>
              </a:ext>
            </a:extLst>
          </p:cNvPr>
          <p:cNvSpPr txBox="1"/>
          <p:nvPr/>
        </p:nvSpPr>
        <p:spPr>
          <a:xfrm>
            <a:off x="1112814" y="4747027"/>
            <a:ext cx="2196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x 6 = 24       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A4DD7C-86BA-4309-9EF9-19FD517EAC57}"/>
              </a:ext>
            </a:extLst>
          </p:cNvPr>
          <p:cNvSpPr txBox="1"/>
          <p:nvPr/>
        </p:nvSpPr>
        <p:spPr>
          <a:xfrm>
            <a:off x="3766369" y="4764956"/>
            <a:ext cx="2196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 x 8 = 56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DA4DD7C-86BA-4309-9EF9-19FD517EAC57}"/>
              </a:ext>
            </a:extLst>
          </p:cNvPr>
          <p:cNvSpPr txBox="1"/>
          <p:nvPr/>
        </p:nvSpPr>
        <p:spPr>
          <a:xfrm>
            <a:off x="6487160" y="4782886"/>
            <a:ext cx="2196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 : 3 = 5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A4DD7C-86BA-4309-9EF9-19FD517EAC57}"/>
              </a:ext>
            </a:extLst>
          </p:cNvPr>
          <p:cNvSpPr txBox="1"/>
          <p:nvPr/>
        </p:nvSpPr>
        <p:spPr>
          <a:xfrm>
            <a:off x="9117496" y="4753657"/>
            <a:ext cx="26239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 : 5 = 8</a:t>
            </a:r>
          </a:p>
          <a:p>
            <a:pPr algn="ctr"/>
            <a:r>
              <a:rPr lang="en-US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6982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  <p:bldP spid="8" grpId="0"/>
      <p:bldP spid="9" grpId="0"/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0" y="1709529"/>
            <a:ext cx="11858171" cy="4956313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F3CA9AED-7348-4DDF-A03A-D85F129B25E4}"/>
              </a:ext>
            </a:extLst>
          </p:cNvPr>
          <p:cNvGrpSpPr/>
          <p:nvPr/>
        </p:nvGrpSpPr>
        <p:grpSpPr>
          <a:xfrm>
            <a:off x="513991" y="1576090"/>
            <a:ext cx="1844896" cy="1569660"/>
            <a:chOff x="1549411" y="794220"/>
            <a:chExt cx="672832" cy="156966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480ECCB9-4A74-4F89-B171-665679B9ED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9411" y="835857"/>
              <a:ext cx="532424" cy="532424"/>
            </a:xfrm>
            <a:prstGeom prst="rect">
              <a:avLst/>
            </a:prstGeom>
          </p:spPr>
        </p:pic>
        <p:sp>
          <p:nvSpPr>
            <p:cNvPr id="26" name="TextBox 25"/>
            <p:cNvSpPr txBox="1"/>
            <p:nvPr/>
          </p:nvSpPr>
          <p:spPr>
            <a:xfrm>
              <a:off x="1666727" y="794220"/>
              <a:ext cx="55551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1200" cap="none" spc="0" normalizeH="0" baseline="0" noProof="0" dirty="0" err="1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Bài</a:t>
              </a:r>
              <a:r>
                <a:rPr kumimoji="0" lang="en-US" sz="3200" b="0" i="0" u="none" strike="noStrike" kern="1200" cap="none" spc="0" normalizeH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 </a:t>
              </a:r>
              <a:r>
                <a:rPr kumimoji="0" lang="en-US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43F72734-5882-4560-AA96-EA8EBC38BD3F}"/>
              </a:ext>
            </a:extLst>
          </p:cNvPr>
          <p:cNvSpPr txBox="1"/>
          <p:nvPr/>
        </p:nvSpPr>
        <p:spPr>
          <a:xfrm>
            <a:off x="1979815" y="1580509"/>
            <a:ext cx="128743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Số</a:t>
            </a:r>
            <a:r>
              <a:rPr kumimoji="0" lang="en-US" sz="35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?</a:t>
            </a:r>
            <a:endParaRPr kumimoji="0" lang="en-US" sz="3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Table 2">
            <a:extLst>
              <a:ext uri="{FF2B5EF4-FFF2-40B4-BE49-F238E27FC236}">
                <a16:creationId xmlns:a16="http://schemas.microsoft.com/office/drawing/2014/main" id="{A5BCBD81-5BDA-4944-8EBE-6F40231A2800}"/>
              </a:ext>
            </a:extLst>
          </p:cNvPr>
          <p:cNvGraphicFramePr>
            <a:graphicFrameLocks noGrp="1"/>
          </p:cNvGraphicFramePr>
          <p:nvPr/>
        </p:nvGraphicFramePr>
        <p:xfrm>
          <a:off x="2573368" y="2133282"/>
          <a:ext cx="6703563" cy="1851660"/>
        </p:xfrm>
        <a:graphic>
          <a:graphicData uri="http://schemas.openxmlformats.org/drawingml/2006/table">
            <a:tbl>
              <a:tblPr firstRow="1" bandRow="1"/>
              <a:tblGrid>
                <a:gridCol w="2065472">
                  <a:extLst>
                    <a:ext uri="{9D8B030D-6E8A-4147-A177-3AD203B41FA5}">
                      <a16:colId xmlns:a16="http://schemas.microsoft.com/office/drawing/2014/main" val="1582773303"/>
                    </a:ext>
                  </a:extLst>
                </a:gridCol>
                <a:gridCol w="1484559">
                  <a:extLst>
                    <a:ext uri="{9D8B030D-6E8A-4147-A177-3AD203B41FA5}">
                      <a16:colId xmlns:a16="http://schemas.microsoft.com/office/drawing/2014/main" val="1568185502"/>
                    </a:ext>
                  </a:extLst>
                </a:gridCol>
                <a:gridCol w="1512220">
                  <a:extLst>
                    <a:ext uri="{9D8B030D-6E8A-4147-A177-3AD203B41FA5}">
                      <a16:colId xmlns:a16="http://schemas.microsoft.com/office/drawing/2014/main" val="1128983682"/>
                    </a:ext>
                  </a:extLst>
                </a:gridCol>
                <a:gridCol w="1641312">
                  <a:extLst>
                    <a:ext uri="{9D8B030D-6E8A-4147-A177-3AD203B41FA5}">
                      <a16:colId xmlns:a16="http://schemas.microsoft.com/office/drawing/2014/main" val="4198805853"/>
                    </a:ext>
                  </a:extLst>
                </a:gridCol>
              </a:tblGrid>
              <a:tr h="508106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Thừa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830308"/>
                  </a:ext>
                </a:extLst>
              </a:tr>
              <a:tr h="40351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Thừa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82118"/>
                  </a:ext>
                </a:extLst>
              </a:tr>
              <a:tr h="508106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Tích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87911"/>
                  </a:ext>
                </a:extLst>
              </a:tr>
            </a:tbl>
          </a:graphicData>
        </a:graphic>
      </p:graphicFrame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C4C5C3E-6CCA-424E-B962-192F3BDC58FA}"/>
              </a:ext>
            </a:extLst>
          </p:cNvPr>
          <p:cNvSpPr/>
          <p:nvPr/>
        </p:nvSpPr>
        <p:spPr>
          <a:xfrm>
            <a:off x="6514239" y="3407434"/>
            <a:ext cx="901016" cy="462202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45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31F85AA-3393-41ED-88B0-AD32BCFF31A6}"/>
              </a:ext>
            </a:extLst>
          </p:cNvPr>
          <p:cNvSpPr/>
          <p:nvPr/>
        </p:nvSpPr>
        <p:spPr>
          <a:xfrm>
            <a:off x="8002616" y="3407432"/>
            <a:ext cx="901016" cy="51521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  <a:sym typeface="Arial"/>
              </a:rPr>
              <a:t>56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EFD160-5E82-43C7-B83F-E42C4E28C5D3}"/>
              </a:ext>
            </a:extLst>
          </p:cNvPr>
          <p:cNvSpPr txBox="1"/>
          <p:nvPr/>
        </p:nvSpPr>
        <p:spPr>
          <a:xfrm>
            <a:off x="1140741" y="2229669"/>
            <a:ext cx="7410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a)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E9CA0-3EDB-47FA-B9DA-F906694BBAA1}"/>
              </a:ext>
            </a:extLst>
          </p:cNvPr>
          <p:cNvSpPr txBox="1"/>
          <p:nvPr/>
        </p:nvSpPr>
        <p:spPr>
          <a:xfrm>
            <a:off x="1087728" y="4297017"/>
            <a:ext cx="7410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b)</a:t>
            </a:r>
          </a:p>
        </p:txBody>
      </p:sp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A5BCBD81-5BDA-4944-8EBE-6F40231A28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440071"/>
              </p:ext>
            </p:extLst>
          </p:nvPr>
        </p:nvGraphicFramePr>
        <p:xfrm>
          <a:off x="2375039" y="4257364"/>
          <a:ext cx="6913114" cy="1851660"/>
        </p:xfrm>
        <a:graphic>
          <a:graphicData uri="http://schemas.openxmlformats.org/drawingml/2006/table">
            <a:tbl>
              <a:tblPr firstRow="1" bandRow="1"/>
              <a:tblGrid>
                <a:gridCol w="2343151">
                  <a:extLst>
                    <a:ext uri="{9D8B030D-6E8A-4147-A177-3AD203B41FA5}">
                      <a16:colId xmlns:a16="http://schemas.microsoft.com/office/drawing/2014/main" val="1582773303"/>
                    </a:ext>
                  </a:extLst>
                </a:gridCol>
                <a:gridCol w="1317853">
                  <a:extLst>
                    <a:ext uri="{9D8B030D-6E8A-4147-A177-3AD203B41FA5}">
                      <a16:colId xmlns:a16="http://schemas.microsoft.com/office/drawing/2014/main" val="1568185502"/>
                    </a:ext>
                  </a:extLst>
                </a:gridCol>
                <a:gridCol w="1559491">
                  <a:extLst>
                    <a:ext uri="{9D8B030D-6E8A-4147-A177-3AD203B41FA5}">
                      <a16:colId xmlns:a16="http://schemas.microsoft.com/office/drawing/2014/main" val="1128983682"/>
                    </a:ext>
                  </a:extLst>
                </a:gridCol>
                <a:gridCol w="1692619">
                  <a:extLst>
                    <a:ext uri="{9D8B030D-6E8A-4147-A177-3AD203B41FA5}">
                      <a16:colId xmlns:a16="http://schemas.microsoft.com/office/drawing/2014/main" val="4198805853"/>
                    </a:ext>
                  </a:extLst>
                </a:gridCol>
              </a:tblGrid>
              <a:tr h="55103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bị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chia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1" i="0" u="none" strike="noStrike" kern="1200" cap="none">
                          <a:solidFill>
                            <a:schemeClr val="lt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8830308"/>
                  </a:ext>
                </a:extLst>
              </a:tr>
              <a:tr h="55103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lang="en-US" sz="36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chia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182118"/>
                  </a:ext>
                </a:extLst>
              </a:tr>
              <a:tr h="551035"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Thương</a:t>
                      </a:r>
                      <a:endParaRPr lang="en-US" sz="36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1pPr>
                      <a:lvl2pPr marL="457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2pPr>
                      <a:lvl3pPr marL="914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3pPr>
                      <a:lvl4pPr marL="1371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4pPr>
                      <a:lvl5pPr marL="18288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5pPr>
                      <a:lvl6pPr marL="22860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6pPr>
                      <a:lvl7pPr marL="27432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7pPr>
                      <a:lvl8pPr marL="32004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8pPr>
                      <a:lvl9pPr marL="3657600" marR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867" b="0" i="0" u="none" strike="noStrike" kern="1200" cap="none">
                          <a:solidFill>
                            <a:schemeClr val="dk1"/>
                          </a:solidFill>
                          <a:latin typeface="Times New Roman"/>
                          <a:sym typeface="Arial"/>
                        </a:defRPr>
                      </a:lvl9pPr>
                    </a:lstStyle>
                    <a:p>
                      <a:pPr algn="ctr"/>
                      <a:r>
                        <a:rPr lang="en-US" sz="36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?</a:t>
                      </a: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D52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87911"/>
                  </a:ext>
                </a:extLst>
              </a:tr>
            </a:tbl>
          </a:graphicData>
        </a:graphic>
      </p:graphicFrame>
      <p:sp>
        <p:nvSpPr>
          <p:cNvPr id="14" name="Rectangle: Rounded Corners 27">
            <a:extLst>
              <a:ext uri="{FF2B5EF4-FFF2-40B4-BE49-F238E27FC236}">
                <a16:creationId xmlns:a16="http://schemas.microsoft.com/office/drawing/2014/main" id="{3C4C5C3E-6CCA-424E-B962-192F3BDC58FA}"/>
              </a:ext>
            </a:extLst>
          </p:cNvPr>
          <p:cNvSpPr/>
          <p:nvPr/>
        </p:nvSpPr>
        <p:spPr>
          <a:xfrm>
            <a:off x="6297235" y="5567541"/>
            <a:ext cx="901016" cy="50195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buFont typeface="Arial"/>
              <a:buNone/>
              <a:defRPr/>
            </a:pP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6</a:t>
            </a:r>
          </a:p>
        </p:txBody>
      </p:sp>
      <p:sp>
        <p:nvSpPr>
          <p:cNvPr id="15" name="Rectangle: Rounded Corners 29">
            <a:extLst>
              <a:ext uri="{FF2B5EF4-FFF2-40B4-BE49-F238E27FC236}">
                <a16:creationId xmlns:a16="http://schemas.microsoft.com/office/drawing/2014/main" id="{631F85AA-3393-41ED-88B0-AD32BCFF31A6}"/>
              </a:ext>
            </a:extLst>
          </p:cNvPr>
          <p:cNvSpPr/>
          <p:nvPr/>
        </p:nvSpPr>
        <p:spPr>
          <a:xfrm>
            <a:off x="7902528" y="5554290"/>
            <a:ext cx="901016" cy="50195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>
              <a:buFont typeface="Arial"/>
              <a:buNone/>
              <a:defRPr/>
            </a:pPr>
            <a:r>
              <a:rPr lang="en-US" sz="3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5234725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/>
          <p:cNvSpPr/>
          <p:nvPr/>
        </p:nvSpPr>
        <p:spPr>
          <a:xfrm>
            <a:off x="166915" y="692624"/>
            <a:ext cx="11858171" cy="5063309"/>
          </a:xfrm>
          <a:prstGeom prst="roundRect">
            <a:avLst/>
          </a:prstGeom>
          <a:solidFill>
            <a:srgbClr val="F8FCFD"/>
          </a:solidFill>
          <a:ln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2FB0D4-8A1F-4551-973E-CFAEE8F5EB88}"/>
              </a:ext>
            </a:extLst>
          </p:cNvPr>
          <p:cNvSpPr txBox="1"/>
          <p:nvPr/>
        </p:nvSpPr>
        <p:spPr>
          <a:xfrm>
            <a:off x="628651" y="1000126"/>
            <a:ext cx="11115675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3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000" b="1" dirty="0">
                <a:latin typeface="Times New Roman" pitchFamily="18" charset="0"/>
                <a:cs typeface="Times New Roman" pitchFamily="18" charset="0"/>
              </a:rPr>
              <a:t>Mỗi túi có 9 quả cam. Hỏi 4 túi như vậy có bao nhiêu quả cam?</a:t>
            </a:r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FABDD29-3A3A-41E9-8D07-E6887DB2E086}"/>
              </a:ext>
            </a:extLst>
          </p:cNvPr>
          <p:cNvCxnSpPr/>
          <p:nvPr/>
        </p:nvCxnSpPr>
        <p:spPr>
          <a:xfrm>
            <a:off x="1219201" y="1466850"/>
            <a:ext cx="3312459" cy="123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7891E7B-B921-4B79-AFE2-E99333A3EACB}"/>
              </a:ext>
            </a:extLst>
          </p:cNvPr>
          <p:cNvCxnSpPr>
            <a:cxnSpLocks/>
          </p:cNvCxnSpPr>
          <p:nvPr/>
        </p:nvCxnSpPr>
        <p:spPr>
          <a:xfrm>
            <a:off x="5446059" y="1465729"/>
            <a:ext cx="1479176" cy="158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F8F0737-A21C-41BA-AB16-1588D53E155D}"/>
              </a:ext>
            </a:extLst>
          </p:cNvPr>
          <p:cNvCxnSpPr>
            <a:cxnSpLocks/>
          </p:cNvCxnSpPr>
          <p:nvPr/>
        </p:nvCxnSpPr>
        <p:spPr>
          <a:xfrm>
            <a:off x="8193746" y="1466850"/>
            <a:ext cx="2940420" cy="1232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43754" y="2286002"/>
            <a:ext cx="119295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Tóm</a:t>
            </a:r>
            <a:r>
              <a:rPr lang="en-US" sz="2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tắt</a:t>
            </a:r>
            <a:endParaRPr lang="en-US" sz="25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5117" y="2998694"/>
            <a:ext cx="241444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túi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:  9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cam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9600" y="3541062"/>
            <a:ext cx="2637260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túi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: …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cam ?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902173" y="1732822"/>
            <a:ext cx="7467600" cy="3046988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5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4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3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450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450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450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450975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1450975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endParaRPr kumimoji="0" lang="en-US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1450975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túi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cam </a:t>
            </a: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0" algn="ctr" defTabSz="1450975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9 x 4 = 36 (</a:t>
            </a: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kumimoji="0" lang="en-US" altLang="en-US" sz="40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cam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ctr" defTabSz="1450975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4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4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 </a:t>
            </a:r>
            <a:r>
              <a:rPr lang="en-US" altLang="en-US" sz="4000" b="1" kern="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altLang="en-US" sz="40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cam</a:t>
            </a:r>
            <a:r>
              <a:rPr kumimoji="0" lang="en-US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14417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4" grpId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2FB0D4-8A1F-4551-973E-CFAEE8F5EB88}"/>
              </a:ext>
            </a:extLst>
          </p:cNvPr>
          <p:cNvSpPr txBox="1"/>
          <p:nvPr/>
        </p:nvSpPr>
        <p:spPr>
          <a:xfrm>
            <a:off x="628652" y="462246"/>
            <a:ext cx="778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 hai số lớn hơn 1 và có tích là 18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C4BEA7-1554-4E86-828A-BC669456DB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89" y="2085979"/>
            <a:ext cx="4548585" cy="4548585"/>
          </a:xfrm>
          <a:prstGeom prst="rect">
            <a:avLst/>
          </a:prstGeom>
        </p:spPr>
      </p:pic>
      <p:sp>
        <p:nvSpPr>
          <p:cNvPr id="10" name="Cloud 9">
            <a:extLst>
              <a:ext uri="{FF2B5EF4-FFF2-40B4-BE49-F238E27FC236}">
                <a16:creationId xmlns:a16="http://schemas.microsoft.com/office/drawing/2014/main" id="{682C96E7-ACCC-4B8A-8EB5-6B9F58458F3C}"/>
              </a:ext>
            </a:extLst>
          </p:cNvPr>
          <p:cNvSpPr/>
          <p:nvPr/>
        </p:nvSpPr>
        <p:spPr>
          <a:xfrm>
            <a:off x="9465099" y="2163833"/>
            <a:ext cx="1918952" cy="1063047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D54EFA-6C82-426B-B505-215BD9C0AD8A}"/>
              </a:ext>
            </a:extLst>
          </p:cNvPr>
          <p:cNvSpPr txBox="1"/>
          <p:nvPr/>
        </p:nvSpPr>
        <p:spPr>
          <a:xfrm>
            <a:off x="900953" y="3120834"/>
            <a:ext cx="80951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x 9 =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          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18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08198F-D7F6-4CA4-97B8-47C7726A58CB}"/>
              </a:ext>
            </a:extLst>
          </p:cNvPr>
          <p:cNvSpPr txBox="1"/>
          <p:nvPr/>
        </p:nvSpPr>
        <p:spPr>
          <a:xfrm>
            <a:off x="628651" y="4537762"/>
            <a:ext cx="83629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cs typeface="Arial" panose="020B0604020202020204" pitchFamily="34" charset="0"/>
              </a:rPr>
              <a:t>Vậy hai số </a:t>
            </a:r>
            <a:r>
              <a:rPr lang="en-US" sz="4000" b="1" dirty="0" err="1" smtClean="0">
                <a:cs typeface="Times New Roman" pitchFamily="18" charset="0"/>
              </a:rPr>
              <a:t>tìm</a:t>
            </a:r>
            <a:r>
              <a:rPr lang="en-US" sz="4000" b="1" dirty="0" smtClean="0">
                <a:cs typeface="Times New Roman" pitchFamily="18" charset="0"/>
              </a:rPr>
              <a:t> </a:t>
            </a:r>
            <a:r>
              <a:rPr lang="en-US" sz="4000" b="1" dirty="0" err="1" smtClean="0">
                <a:cs typeface="Times New Roman" pitchFamily="18" charset="0"/>
              </a:rPr>
              <a:t>được</a:t>
            </a:r>
            <a:r>
              <a:rPr lang="en-US" sz="4000" b="1" dirty="0" smtClean="0">
                <a:cs typeface="Times New Roman" pitchFamily="18" charset="0"/>
              </a:rPr>
              <a:t> </a:t>
            </a:r>
            <a:r>
              <a:rPr lang="vi-VN" sz="4000" b="1" dirty="0" smtClean="0">
                <a:cs typeface="Arial" panose="020B0604020202020204" pitchFamily="34" charset="0"/>
              </a:rPr>
              <a:t>là </a:t>
            </a:r>
            <a:r>
              <a:rPr lang="vi-VN" sz="4000" b="1" dirty="0">
                <a:cs typeface="Arial" panose="020B0604020202020204" pitchFamily="34" charset="0"/>
              </a:rPr>
              <a:t>2 và 9 </a:t>
            </a:r>
            <a:endParaRPr lang="en-US" sz="4000" b="1" dirty="0" smtClean="0">
              <a:cs typeface="Arial" panose="020B0604020202020204" pitchFamily="34" charset="0"/>
            </a:endParaRPr>
          </a:p>
          <a:p>
            <a:r>
              <a:rPr lang="vi-VN" sz="4000" b="1" dirty="0" smtClean="0">
                <a:cs typeface="Arial" panose="020B0604020202020204" pitchFamily="34" charset="0"/>
              </a:rPr>
              <a:t>hoặc </a:t>
            </a:r>
            <a:r>
              <a:rPr lang="vi-VN" sz="4000" b="1" dirty="0">
                <a:cs typeface="Arial" panose="020B0604020202020204" pitchFamily="34" charset="0"/>
              </a:rPr>
              <a:t>3 và 6</a:t>
            </a:r>
            <a:endParaRPr lang="en-US" sz="4000" b="1" dirty="0">
              <a:cs typeface="Arial" panose="020B060402020202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7C2C5D-C29E-4E26-AD4E-9EF344037644}"/>
              </a:ext>
            </a:extLst>
          </p:cNvPr>
          <p:cNvCxnSpPr/>
          <p:nvPr/>
        </p:nvCxnSpPr>
        <p:spPr>
          <a:xfrm>
            <a:off x="2958915" y="990042"/>
            <a:ext cx="1724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A21C206-2547-4103-9B2E-1AA8D772CA98}"/>
              </a:ext>
            </a:extLst>
          </p:cNvPr>
          <p:cNvCxnSpPr>
            <a:cxnSpLocks/>
          </p:cNvCxnSpPr>
          <p:nvPr/>
        </p:nvCxnSpPr>
        <p:spPr>
          <a:xfrm>
            <a:off x="5321117" y="1030383"/>
            <a:ext cx="213006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55D54EFA-6C82-426B-B505-215BD9C0AD8A}"/>
              </a:ext>
            </a:extLst>
          </p:cNvPr>
          <p:cNvSpPr txBox="1"/>
          <p:nvPr/>
        </p:nvSpPr>
        <p:spPr>
          <a:xfrm>
            <a:off x="774888" y="1121705"/>
            <a:ext cx="27347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 x 18           </a:t>
            </a: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=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9 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x 6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32414" y="1869142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</a:rPr>
              <a:t>☑</a:t>
            </a:r>
            <a:endParaRPr lang="en-US" sz="25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0014" y="1268511"/>
            <a:ext cx="649537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25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36897" y="2465293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B050"/>
                </a:solidFill>
              </a:rPr>
              <a:t>☑</a:t>
            </a:r>
            <a:endParaRPr lang="en-US" sz="25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885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12" grpId="0"/>
      <p:bldP spid="11" grpId="0"/>
      <p:bldP spid="13" grpId="0"/>
      <p:bldP spid="14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8227" y="1278549"/>
            <a:ext cx="4729603" cy="361042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034" y="2366245"/>
            <a:ext cx="3916272" cy="469780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3353" y="1887154"/>
            <a:ext cx="3159268" cy="1892215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Tớ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cần</a:t>
            </a:r>
            <a:r>
              <a:rPr kumimoji="0" lang="en-US" sz="2599" b="0" i="0" u="none" strike="noStrike" kern="1200" cap="none" spc="0" normalizeH="0" baseline="0" noProof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smtClean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bảy</a:t>
            </a:r>
            <a:r>
              <a:rPr kumimoji="0" lang="en-US" sz="2599" b="0" i="0" u="none" strike="noStrike" kern="1200" cap="none" spc="0" normalizeH="0" noProof="0" smtClean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smtClean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củ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cà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rốt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để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chuẩn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bị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bữa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tối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giúp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tớ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5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nhé</a:t>
            </a:r>
            <a:r>
              <a:rPr kumimoji="0" lang="en-US" sz="25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sp>
        <p:nvSpPr>
          <p:cNvPr id="5" name="Rectangle 4"/>
          <p:cNvSpPr/>
          <p:nvPr/>
        </p:nvSpPr>
        <p:spPr>
          <a:xfrm>
            <a:off x="4419542" y="2267771"/>
            <a:ext cx="3313079" cy="83077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marL="0" marR="0" lvl="0" indent="0" algn="l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Xin </a:t>
            </a:r>
            <a:r>
              <a:rPr kumimoji="0" lang="en-US" sz="31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chào</a:t>
            </a:r>
            <a:r>
              <a:rPr kumimoji="0" lang="en-US" sz="31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1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0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3199" b="0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2805801" y="1202431"/>
            <a:ext cx="5675661" cy="3762656"/>
            <a:chOff x="1323833" y="429251"/>
            <a:chExt cx="7352881" cy="417469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3833" y="429251"/>
              <a:ext cx="7352881" cy="417469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2710391" y="1866644"/>
              <a:ext cx="5298010" cy="1024049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1200" cap="none" spc="0" normalizeH="0" baseline="0" noProof="0" dirty="0">
                  <a:ln w="0">
                    <a:solidFill>
                      <a:prstClr val="black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KHỞI ĐỘNG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808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2FB0D4-8A1F-4551-973E-CFAEE8F5EB88}"/>
              </a:ext>
            </a:extLst>
          </p:cNvPr>
          <p:cNvSpPr txBox="1"/>
          <p:nvPr/>
        </p:nvSpPr>
        <p:spPr>
          <a:xfrm>
            <a:off x="628652" y="462246"/>
            <a:ext cx="77892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vi-VN" sz="3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 hai số </a:t>
            </a:r>
            <a:r>
              <a:rPr lang="vi-VN" sz="3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có tích là 18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C4BEA7-1554-4E86-828A-BC669456DB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189" y="2085979"/>
            <a:ext cx="4548585" cy="4548585"/>
          </a:xfrm>
          <a:prstGeom prst="rect">
            <a:avLst/>
          </a:prstGeom>
        </p:spPr>
      </p:pic>
      <p:sp>
        <p:nvSpPr>
          <p:cNvPr id="10" name="Cloud 9">
            <a:extLst>
              <a:ext uri="{FF2B5EF4-FFF2-40B4-BE49-F238E27FC236}">
                <a16:creationId xmlns:a16="http://schemas.microsoft.com/office/drawing/2014/main" id="{682C96E7-ACCC-4B8A-8EB5-6B9F58458F3C}"/>
              </a:ext>
            </a:extLst>
          </p:cNvPr>
          <p:cNvSpPr/>
          <p:nvPr/>
        </p:nvSpPr>
        <p:spPr>
          <a:xfrm>
            <a:off x="9465099" y="2163833"/>
            <a:ext cx="1918952" cy="1063047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đôi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08198F-D7F6-4CA4-97B8-47C7726A58CB}"/>
              </a:ext>
            </a:extLst>
          </p:cNvPr>
          <p:cNvSpPr txBox="1"/>
          <p:nvPr/>
        </p:nvSpPr>
        <p:spPr>
          <a:xfrm>
            <a:off x="628651" y="4806702"/>
            <a:ext cx="83629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cs typeface="Arial" panose="020B0604020202020204" pitchFamily="34" charset="0"/>
              </a:rPr>
              <a:t>Vậy </a:t>
            </a:r>
            <a:r>
              <a:rPr lang="en-US" sz="4000" b="1" dirty="0" err="1" smtClean="0">
                <a:cs typeface="Arial" panose="020B0604020202020204" pitchFamily="34" charset="0"/>
              </a:rPr>
              <a:t>hai</a:t>
            </a:r>
            <a:r>
              <a:rPr lang="vi-VN" sz="4000" b="1" dirty="0" smtClean="0">
                <a:cs typeface="Arial" panose="020B0604020202020204" pitchFamily="34" charset="0"/>
              </a:rPr>
              <a:t> </a:t>
            </a:r>
            <a:r>
              <a:rPr lang="vi-VN" sz="4000" b="1" dirty="0">
                <a:cs typeface="Arial" panose="020B0604020202020204" pitchFamily="34" charset="0"/>
              </a:rPr>
              <a:t>số </a:t>
            </a:r>
            <a:r>
              <a:rPr lang="en-US" sz="4000" b="1" dirty="0" err="1" smtClean="0">
                <a:cs typeface="Times New Roman" pitchFamily="18" charset="0"/>
              </a:rPr>
              <a:t>tìm</a:t>
            </a:r>
            <a:r>
              <a:rPr lang="en-US" sz="4000" b="1" dirty="0" smtClean="0">
                <a:cs typeface="Times New Roman" pitchFamily="18" charset="0"/>
              </a:rPr>
              <a:t> </a:t>
            </a:r>
            <a:r>
              <a:rPr lang="en-US" sz="4000" b="1" dirty="0" err="1" smtClean="0">
                <a:cs typeface="Times New Roman" pitchFamily="18" charset="0"/>
              </a:rPr>
              <a:t>được</a:t>
            </a:r>
            <a:r>
              <a:rPr lang="en-US" sz="4000" b="1" dirty="0" smtClean="0">
                <a:cs typeface="Times New Roman" pitchFamily="18" charset="0"/>
              </a:rPr>
              <a:t> </a:t>
            </a:r>
            <a:r>
              <a:rPr lang="vi-VN" sz="4000" b="1" dirty="0" smtClean="0">
                <a:cs typeface="Arial" panose="020B0604020202020204" pitchFamily="34" charset="0"/>
              </a:rPr>
              <a:t>là </a:t>
            </a:r>
            <a:r>
              <a:rPr lang="en-US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40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0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18 </a:t>
            </a:r>
            <a:r>
              <a:rPr lang="en-US" sz="4000" b="1" dirty="0" err="1" smtClean="0">
                <a:cs typeface="Arial" panose="020B0604020202020204" pitchFamily="34" charset="0"/>
              </a:rPr>
              <a:t>hoặc</a:t>
            </a:r>
            <a:r>
              <a:rPr lang="en-US" sz="4000" b="1" dirty="0" smtClean="0">
                <a:cs typeface="Arial" panose="020B0604020202020204" pitchFamily="34" charset="0"/>
              </a:rPr>
              <a:t>  </a:t>
            </a:r>
          </a:p>
          <a:p>
            <a:r>
              <a:rPr lang="vi-VN" sz="4000" b="1" dirty="0" smtClean="0">
                <a:cs typeface="Arial" panose="020B0604020202020204" pitchFamily="34" charset="0"/>
              </a:rPr>
              <a:t>2 </a:t>
            </a:r>
            <a:r>
              <a:rPr lang="vi-VN" sz="4000" b="1" dirty="0">
                <a:cs typeface="Arial" panose="020B0604020202020204" pitchFamily="34" charset="0"/>
              </a:rPr>
              <a:t>và 9 </a:t>
            </a:r>
            <a:r>
              <a:rPr lang="vi-VN" sz="4000" b="1" dirty="0" smtClean="0">
                <a:cs typeface="Arial" panose="020B0604020202020204" pitchFamily="34" charset="0"/>
              </a:rPr>
              <a:t>hoặc </a:t>
            </a:r>
            <a:r>
              <a:rPr lang="vi-VN" sz="4000" b="1" dirty="0">
                <a:cs typeface="Arial" panose="020B0604020202020204" pitchFamily="34" charset="0"/>
              </a:rPr>
              <a:t>3 và 6</a:t>
            </a:r>
            <a:endParaRPr lang="en-US" sz="4000" b="1" dirty="0"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D54EFA-6C82-426B-B505-215BD9C0AD8A}"/>
              </a:ext>
            </a:extLst>
          </p:cNvPr>
          <p:cNvSpPr txBox="1"/>
          <p:nvPr/>
        </p:nvSpPr>
        <p:spPr>
          <a:xfrm>
            <a:off x="774888" y="2170571"/>
            <a:ext cx="273479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= 1 x 18           </a:t>
            </a: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=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9 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pl-PL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pl-PL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 x 6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78850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2641601" y="2409421"/>
            <a:ext cx="2235200" cy="796925"/>
            <a:chOff x="479948" y="1817028"/>
            <a:chExt cx="1676400" cy="914400"/>
          </a:xfrm>
        </p:grpSpPr>
        <p:sp>
          <p:nvSpPr>
            <p:cNvPr id="43042" name="TextBox 7"/>
            <p:cNvSpPr txBox="1">
              <a:spLocks noChangeArrowheads="1"/>
            </p:cNvSpPr>
            <p:nvPr/>
          </p:nvSpPr>
          <p:spPr bwMode="auto">
            <a:xfrm>
              <a:off x="596238" y="1995543"/>
              <a:ext cx="1371600" cy="547376"/>
            </a:xfrm>
            <a:prstGeom prst="rect">
              <a:avLst/>
            </a:prstGeom>
            <a:noFill/>
            <a:ln w="38100">
              <a:solidFill>
                <a:srgbClr val="333333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 smtClean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10 x 0</a:t>
              </a:r>
              <a:endParaRPr lang="en-US" altLang="vi-VN" sz="2500" b="1" dirty="0">
                <a:latin typeface="Times New Roman" pitchFamily="18" charset="0"/>
                <a:ea typeface="Arial Unicode MS" pitchFamily="34" charset="-128"/>
                <a:cs typeface="Times New Roman" pitchFamily="18" charset="0"/>
              </a:endParaRPr>
            </a:p>
          </p:txBody>
        </p:sp>
        <p:sp>
          <p:nvSpPr>
            <p:cNvPr id="19" name="Cloud 18"/>
            <p:cNvSpPr>
              <a:spLocks noChangeArrowheads="1"/>
            </p:cNvSpPr>
            <p:nvPr/>
          </p:nvSpPr>
          <p:spPr bwMode="auto">
            <a:xfrm>
              <a:off x="479948" y="1817028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38100" algn="ctr">
              <a:solidFill>
                <a:srgbClr val="333333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5113865" y="1710856"/>
            <a:ext cx="2264833" cy="914400"/>
            <a:chOff x="206991" y="3556378"/>
            <a:chExt cx="1676400" cy="914400"/>
          </a:xfrm>
        </p:grpSpPr>
        <p:sp>
          <p:nvSpPr>
            <p:cNvPr id="43040" name="TextBox 14"/>
            <p:cNvSpPr txBox="1">
              <a:spLocks noChangeArrowheads="1"/>
            </p:cNvSpPr>
            <p:nvPr/>
          </p:nvSpPr>
          <p:spPr bwMode="auto">
            <a:xfrm>
              <a:off x="477015" y="3751641"/>
              <a:ext cx="971337" cy="47705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0 x 9  </a:t>
              </a:r>
            </a:p>
          </p:txBody>
        </p:sp>
        <p:sp>
          <p:nvSpPr>
            <p:cNvPr id="20" name="Cloud 19"/>
            <p:cNvSpPr>
              <a:spLocks noChangeArrowheads="1"/>
            </p:cNvSpPr>
            <p:nvPr/>
          </p:nvSpPr>
          <p:spPr bwMode="auto">
            <a:xfrm>
              <a:off x="206991" y="3556378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47625" algn="ctr">
              <a:solidFill>
                <a:srgbClr val="333399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6985002" y="1295400"/>
            <a:ext cx="1758951" cy="914400"/>
            <a:chOff x="2636293" y="4893859"/>
            <a:chExt cx="1676400" cy="914400"/>
          </a:xfrm>
        </p:grpSpPr>
        <p:sp>
          <p:nvSpPr>
            <p:cNvPr id="43038" name="TextBox 12"/>
            <p:cNvSpPr txBox="1">
              <a:spLocks noChangeArrowheads="1"/>
            </p:cNvSpPr>
            <p:nvPr/>
          </p:nvSpPr>
          <p:spPr bwMode="auto">
            <a:xfrm>
              <a:off x="2788217" y="5122459"/>
              <a:ext cx="1372552" cy="47705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9 x 7  </a:t>
              </a:r>
            </a:p>
          </p:txBody>
        </p:sp>
        <p:sp>
          <p:nvSpPr>
            <p:cNvPr id="24" name="Cloud 23"/>
            <p:cNvSpPr>
              <a:spLocks noChangeArrowheads="1"/>
            </p:cNvSpPr>
            <p:nvPr/>
          </p:nvSpPr>
          <p:spPr bwMode="auto">
            <a:xfrm>
              <a:off x="2636293" y="4893859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152400" algn="ctr">
              <a:solidFill>
                <a:srgbClr val="008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3962400" y="1295400"/>
            <a:ext cx="1930400" cy="914400"/>
            <a:chOff x="6867100" y="458337"/>
            <a:chExt cx="1676400" cy="914400"/>
          </a:xfrm>
        </p:grpSpPr>
        <p:sp>
          <p:nvSpPr>
            <p:cNvPr id="43036" name="TextBox 9"/>
            <p:cNvSpPr txBox="1">
              <a:spLocks noChangeArrowheads="1"/>
            </p:cNvSpPr>
            <p:nvPr/>
          </p:nvSpPr>
          <p:spPr bwMode="auto">
            <a:xfrm>
              <a:off x="6942464" y="686937"/>
              <a:ext cx="1373104" cy="47705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8 x 5</a:t>
              </a:r>
            </a:p>
          </p:txBody>
        </p:sp>
        <p:sp>
          <p:nvSpPr>
            <p:cNvPr id="36" name="Cloud 35"/>
            <p:cNvSpPr>
              <a:spLocks noChangeArrowheads="1"/>
            </p:cNvSpPr>
            <p:nvPr/>
          </p:nvSpPr>
          <p:spPr bwMode="auto">
            <a:xfrm>
              <a:off x="6867100" y="458337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82550" algn="ctr">
              <a:solidFill>
                <a:srgbClr val="FF7C8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1564216" y="1508085"/>
            <a:ext cx="1661584" cy="914400"/>
            <a:chOff x="7017225" y="2137011"/>
            <a:chExt cx="1676400" cy="914400"/>
          </a:xfrm>
        </p:grpSpPr>
        <p:sp>
          <p:nvSpPr>
            <p:cNvPr id="43034" name="TextBox 13"/>
            <p:cNvSpPr txBox="1">
              <a:spLocks noChangeArrowheads="1"/>
            </p:cNvSpPr>
            <p:nvPr/>
          </p:nvSpPr>
          <p:spPr bwMode="auto">
            <a:xfrm>
              <a:off x="7170507" y="2365611"/>
              <a:ext cx="1369836" cy="47705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7 x 8</a:t>
              </a:r>
            </a:p>
          </p:txBody>
        </p:sp>
        <p:sp>
          <p:nvSpPr>
            <p:cNvPr id="37" name="Cloud 36"/>
            <p:cNvSpPr>
              <a:spLocks noChangeArrowheads="1"/>
            </p:cNvSpPr>
            <p:nvPr/>
          </p:nvSpPr>
          <p:spPr bwMode="auto">
            <a:xfrm>
              <a:off x="7017225" y="2137011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10160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7" name="Group 45"/>
          <p:cNvGrpSpPr>
            <a:grpSpLocks/>
          </p:cNvGrpSpPr>
          <p:nvPr/>
        </p:nvGrpSpPr>
        <p:grpSpPr bwMode="auto">
          <a:xfrm>
            <a:off x="9097435" y="1905000"/>
            <a:ext cx="1976967" cy="914400"/>
            <a:chOff x="6867100" y="3283423"/>
            <a:chExt cx="1676400" cy="914400"/>
          </a:xfrm>
        </p:grpSpPr>
        <p:sp>
          <p:nvSpPr>
            <p:cNvPr id="43032" name="TextBox 8"/>
            <p:cNvSpPr txBox="1">
              <a:spLocks noChangeArrowheads="1"/>
            </p:cNvSpPr>
            <p:nvPr/>
          </p:nvSpPr>
          <p:spPr bwMode="auto">
            <a:xfrm>
              <a:off x="7010293" y="3505673"/>
              <a:ext cx="1372552" cy="477054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altLang="vi-VN" sz="2500" b="1" dirty="0"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6 x 7 </a:t>
              </a:r>
            </a:p>
          </p:txBody>
        </p:sp>
        <p:sp>
          <p:nvSpPr>
            <p:cNvPr id="38" name="Cloud 37"/>
            <p:cNvSpPr>
              <a:spLocks noChangeArrowheads="1"/>
            </p:cNvSpPr>
            <p:nvPr/>
          </p:nvSpPr>
          <p:spPr bwMode="auto">
            <a:xfrm>
              <a:off x="6867100" y="3283423"/>
              <a:ext cx="1676400" cy="914400"/>
            </a:xfrm>
            <a:custGeom>
              <a:avLst/>
              <a:gdLst>
                <a:gd name="T0" fmla="*/ 1675003 w 43200"/>
                <a:gd name="T1" fmla="*/ 457200 h 43200"/>
                <a:gd name="T2" fmla="*/ 838200 w 43200"/>
                <a:gd name="T3" fmla="*/ 913426 h 43200"/>
                <a:gd name="T4" fmla="*/ 5200 w 43200"/>
                <a:gd name="T5" fmla="*/ 457200 h 43200"/>
                <a:gd name="T6" fmla="*/ 838200 w 43200"/>
                <a:gd name="T7" fmla="*/ 52282 h 43200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5954 w 43200"/>
                <a:gd name="T13" fmla="*/ 6524 h 43200"/>
                <a:gd name="T14" fmla="*/ 34174 w 43200"/>
                <a:gd name="T15" fmla="*/ 34674 h 432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3200" h="43200">
                  <a:moveTo>
                    <a:pt x="3900" y="14370"/>
                  </a:moveTo>
                  <a:lnTo>
                    <a:pt x="3899" y="14370"/>
                  </a:lnTo>
                  <a:cubicBezTo>
                    <a:pt x="3858" y="13959"/>
                    <a:pt x="3838" y="13545"/>
                    <a:pt x="3838" y="13131"/>
                  </a:cubicBezTo>
                  <a:cubicBezTo>
                    <a:pt x="3838" y="8055"/>
                    <a:pt x="6861" y="3941"/>
                    <a:pt x="10591" y="3941"/>
                  </a:cubicBezTo>
                  <a:cubicBezTo>
                    <a:pt x="11791" y="3940"/>
                    <a:pt x="12969" y="4376"/>
                    <a:pt x="14005" y="5201"/>
                  </a:cubicBezTo>
                  <a:lnTo>
                    <a:pt x="14005" y="5202"/>
                  </a:lnTo>
                  <a:cubicBezTo>
                    <a:pt x="14930" y="2828"/>
                    <a:pt x="16742" y="1343"/>
                    <a:pt x="18715" y="1344"/>
                  </a:cubicBezTo>
                  <a:cubicBezTo>
                    <a:pt x="20114" y="1344"/>
                    <a:pt x="21458" y="2093"/>
                    <a:pt x="22456" y="3431"/>
                  </a:cubicBezTo>
                  <a:lnTo>
                    <a:pt x="22456" y="3432"/>
                  </a:lnTo>
                  <a:cubicBezTo>
                    <a:pt x="23194" y="1415"/>
                    <a:pt x="24707" y="140"/>
                    <a:pt x="26362" y="141"/>
                  </a:cubicBezTo>
                  <a:cubicBezTo>
                    <a:pt x="27723" y="141"/>
                    <a:pt x="29007" y="1006"/>
                    <a:pt x="29832" y="2481"/>
                  </a:cubicBezTo>
                  <a:lnTo>
                    <a:pt x="29832" y="2480"/>
                  </a:lnTo>
                  <a:cubicBezTo>
                    <a:pt x="30755" y="1002"/>
                    <a:pt x="32110" y="149"/>
                    <a:pt x="33538" y="150"/>
                  </a:cubicBezTo>
                  <a:cubicBezTo>
                    <a:pt x="35888" y="150"/>
                    <a:pt x="37901" y="2435"/>
                    <a:pt x="38318" y="5575"/>
                  </a:cubicBezTo>
                  <a:lnTo>
                    <a:pt x="38317" y="5576"/>
                  </a:lnTo>
                  <a:cubicBezTo>
                    <a:pt x="40639" y="6438"/>
                    <a:pt x="42250" y="9313"/>
                    <a:pt x="42250" y="12594"/>
                  </a:cubicBezTo>
                  <a:cubicBezTo>
                    <a:pt x="42250" y="13579"/>
                    <a:pt x="42103" y="14554"/>
                    <a:pt x="41818" y="15460"/>
                  </a:cubicBezTo>
                  <a:lnTo>
                    <a:pt x="41818" y="15459"/>
                  </a:lnTo>
                  <a:cubicBezTo>
                    <a:pt x="42727" y="17070"/>
                    <a:pt x="43220" y="19044"/>
                    <a:pt x="43220" y="21076"/>
                  </a:cubicBezTo>
                  <a:cubicBezTo>
                    <a:pt x="43220" y="25663"/>
                    <a:pt x="40741" y="29553"/>
                    <a:pt x="37404" y="30203"/>
                  </a:cubicBezTo>
                  <a:lnTo>
                    <a:pt x="37403" y="30202"/>
                  </a:lnTo>
                  <a:cubicBezTo>
                    <a:pt x="37378" y="34523"/>
                    <a:pt x="34795" y="38006"/>
                    <a:pt x="31619" y="38007"/>
                  </a:cubicBezTo>
                  <a:cubicBezTo>
                    <a:pt x="30535" y="38007"/>
                    <a:pt x="29474" y="37593"/>
                    <a:pt x="28555" y="36813"/>
                  </a:cubicBezTo>
                  <a:lnTo>
                    <a:pt x="28556" y="36813"/>
                  </a:lnTo>
                  <a:cubicBezTo>
                    <a:pt x="27694" y="40699"/>
                    <a:pt x="25069" y="43357"/>
                    <a:pt x="22094" y="43358"/>
                  </a:cubicBezTo>
                  <a:cubicBezTo>
                    <a:pt x="19839" y="43358"/>
                    <a:pt x="17733" y="41821"/>
                    <a:pt x="16480" y="39263"/>
                  </a:cubicBezTo>
                  <a:lnTo>
                    <a:pt x="16480" y="39264"/>
                  </a:lnTo>
                  <a:cubicBezTo>
                    <a:pt x="15279" y="40250"/>
                    <a:pt x="13904" y="40770"/>
                    <a:pt x="12503" y="40771"/>
                  </a:cubicBezTo>
                  <a:cubicBezTo>
                    <a:pt x="9735" y="40771"/>
                    <a:pt x="7180" y="38748"/>
                    <a:pt x="5804" y="35469"/>
                  </a:cubicBezTo>
                  <a:lnTo>
                    <a:pt x="5803" y="35469"/>
                  </a:lnTo>
                  <a:cubicBezTo>
                    <a:pt x="5635" y="35496"/>
                    <a:pt x="5465" y="35509"/>
                    <a:pt x="5296" y="35510"/>
                  </a:cubicBezTo>
                  <a:cubicBezTo>
                    <a:pt x="2888" y="35510"/>
                    <a:pt x="936" y="32860"/>
                    <a:pt x="936" y="29592"/>
                  </a:cubicBezTo>
                  <a:cubicBezTo>
                    <a:pt x="935" y="28090"/>
                    <a:pt x="1356" y="26644"/>
                    <a:pt x="2112" y="25547"/>
                  </a:cubicBezTo>
                  <a:lnTo>
                    <a:pt x="2113" y="25547"/>
                  </a:lnTo>
                  <a:cubicBezTo>
                    <a:pt x="781" y="24481"/>
                    <a:pt x="-36" y="22528"/>
                    <a:pt x="-36" y="20418"/>
                  </a:cubicBezTo>
                  <a:cubicBezTo>
                    <a:pt x="-37" y="17370"/>
                    <a:pt x="1647" y="14817"/>
                    <a:pt x="3863" y="14504"/>
                  </a:cubicBezTo>
                  <a:close/>
                </a:path>
                <a:path w="43200" h="43200" fill="none">
                  <a:moveTo>
                    <a:pt x="4693" y="26177"/>
                  </a:moveTo>
                  <a:lnTo>
                    <a:pt x="4693" y="26177"/>
                  </a:lnTo>
                  <a:cubicBezTo>
                    <a:pt x="4580" y="26189"/>
                    <a:pt x="4468" y="26194"/>
                    <a:pt x="4356" y="26195"/>
                  </a:cubicBezTo>
                  <a:cubicBezTo>
                    <a:pt x="3584" y="26195"/>
                    <a:pt x="2826" y="25913"/>
                    <a:pt x="2160" y="25379"/>
                  </a:cubicBezTo>
                  <a:moveTo>
                    <a:pt x="6928" y="34899"/>
                  </a:moveTo>
                  <a:lnTo>
                    <a:pt x="6927" y="34898"/>
                  </a:lnTo>
                  <a:cubicBezTo>
                    <a:pt x="6572" y="35091"/>
                    <a:pt x="6200" y="35219"/>
                    <a:pt x="5820" y="35280"/>
                  </a:cubicBezTo>
                  <a:moveTo>
                    <a:pt x="16478" y="39090"/>
                  </a:moveTo>
                  <a:lnTo>
                    <a:pt x="16477" y="39090"/>
                  </a:lnTo>
                  <a:cubicBezTo>
                    <a:pt x="16210" y="38544"/>
                    <a:pt x="15986" y="37960"/>
                    <a:pt x="15809" y="37350"/>
                  </a:cubicBezTo>
                  <a:moveTo>
                    <a:pt x="28827" y="34751"/>
                  </a:moveTo>
                  <a:lnTo>
                    <a:pt x="28826" y="34750"/>
                  </a:lnTo>
                  <a:cubicBezTo>
                    <a:pt x="28787" y="35398"/>
                    <a:pt x="28698" y="36038"/>
                    <a:pt x="28560" y="36660"/>
                  </a:cubicBezTo>
                  <a:moveTo>
                    <a:pt x="34129" y="22954"/>
                  </a:moveTo>
                  <a:lnTo>
                    <a:pt x="34128" y="22954"/>
                  </a:lnTo>
                  <a:cubicBezTo>
                    <a:pt x="36118" y="24271"/>
                    <a:pt x="37381" y="27017"/>
                    <a:pt x="37381" y="30027"/>
                  </a:cubicBezTo>
                  <a:cubicBezTo>
                    <a:pt x="37381" y="30048"/>
                    <a:pt x="37380" y="30069"/>
                    <a:pt x="37380" y="30090"/>
                  </a:cubicBezTo>
                  <a:moveTo>
                    <a:pt x="41798" y="15354"/>
                  </a:moveTo>
                  <a:lnTo>
                    <a:pt x="41798" y="15354"/>
                  </a:ln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lnTo>
                    <a:pt x="38324" y="5425"/>
                  </a:lnTo>
                  <a:cubicBezTo>
                    <a:pt x="38375" y="5811"/>
                    <a:pt x="38401" y="6202"/>
                    <a:pt x="38401" y="6595"/>
                  </a:cubicBezTo>
                  <a:cubicBezTo>
                    <a:pt x="38401" y="6626"/>
                    <a:pt x="38400" y="6658"/>
                    <a:pt x="38400" y="6690"/>
                  </a:cubicBezTo>
                  <a:moveTo>
                    <a:pt x="29078" y="3952"/>
                  </a:moveTo>
                  <a:lnTo>
                    <a:pt x="29078" y="3952"/>
                  </a:lnTo>
                  <a:cubicBezTo>
                    <a:pt x="29266" y="3369"/>
                    <a:pt x="29516" y="2826"/>
                    <a:pt x="29820" y="2340"/>
                  </a:cubicBezTo>
                  <a:moveTo>
                    <a:pt x="22141" y="4720"/>
                  </a:moveTo>
                  <a:lnTo>
                    <a:pt x="22140" y="4719"/>
                  </a:lnTo>
                  <a:cubicBezTo>
                    <a:pt x="22217" y="4238"/>
                    <a:pt x="22338" y="3771"/>
                    <a:pt x="22500" y="3330"/>
                  </a:cubicBezTo>
                  <a:moveTo>
                    <a:pt x="14000" y="5192"/>
                  </a:moveTo>
                  <a:lnTo>
                    <a:pt x="14000" y="5191"/>
                  </a:lnTo>
                  <a:cubicBezTo>
                    <a:pt x="14471" y="5568"/>
                    <a:pt x="14908" y="6020"/>
                    <a:pt x="15299" y="6540"/>
                  </a:cubicBezTo>
                  <a:moveTo>
                    <a:pt x="4127" y="15789"/>
                  </a:moveTo>
                  <a:lnTo>
                    <a:pt x="4127" y="15788"/>
                  </a:lnTo>
                  <a:cubicBezTo>
                    <a:pt x="4024" y="15324"/>
                    <a:pt x="3948" y="14850"/>
                    <a:pt x="3900" y="14369"/>
                  </a:cubicBezTo>
                </a:path>
              </a:pathLst>
            </a:custGeom>
            <a:noFill/>
            <a:ln w="165100" algn="ctr">
              <a:solidFill>
                <a:srgbClr val="FFCC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schemeClr val="lt1"/>
                </a:solidFill>
                <a:latin typeface="+mn-lt"/>
              </a:endParaRPr>
            </a:p>
          </p:txBody>
        </p:sp>
      </p:grpSp>
      <p:grpSp>
        <p:nvGrpSpPr>
          <p:cNvPr id="8" name="Group 70"/>
          <p:cNvGrpSpPr>
            <a:grpSpLocks/>
          </p:cNvGrpSpPr>
          <p:nvPr/>
        </p:nvGrpSpPr>
        <p:grpSpPr bwMode="auto">
          <a:xfrm>
            <a:off x="7010400" y="4114800"/>
            <a:ext cx="1422400" cy="1447800"/>
            <a:chOff x="1219200" y="4038600"/>
            <a:chExt cx="1066800" cy="1447800"/>
          </a:xfrm>
        </p:grpSpPr>
        <p:sp>
          <p:nvSpPr>
            <p:cNvPr id="57" name="Bevel 56"/>
            <p:cNvSpPr/>
            <p:nvPr/>
          </p:nvSpPr>
          <p:spPr>
            <a:xfrm>
              <a:off x="1219200" y="4572000"/>
              <a:ext cx="1066800" cy="914400"/>
            </a:xfrm>
            <a:prstGeom prst="bevel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56</a:t>
              </a:r>
            </a:p>
          </p:txBody>
        </p:sp>
        <p:sp>
          <p:nvSpPr>
            <p:cNvPr id="65" name="Isosceles Triangle 64"/>
            <p:cNvSpPr/>
            <p:nvPr/>
          </p:nvSpPr>
          <p:spPr>
            <a:xfrm>
              <a:off x="1219200" y="4038600"/>
              <a:ext cx="1066800" cy="533400"/>
            </a:xfrm>
            <a:prstGeom prst="triangle">
              <a:avLst/>
            </a:prstGeom>
            <a:solidFill>
              <a:srgbClr val="C8371A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grpSp>
        <p:nvGrpSpPr>
          <p:cNvPr id="9" name="Group 71"/>
          <p:cNvGrpSpPr>
            <a:grpSpLocks/>
          </p:cNvGrpSpPr>
          <p:nvPr/>
        </p:nvGrpSpPr>
        <p:grpSpPr bwMode="auto">
          <a:xfrm>
            <a:off x="9042402" y="4114800"/>
            <a:ext cx="1435100" cy="1462088"/>
            <a:chOff x="2734101" y="4024952"/>
            <a:chExt cx="1075899" cy="1461448"/>
          </a:xfrm>
        </p:grpSpPr>
        <p:sp>
          <p:nvSpPr>
            <p:cNvPr id="61" name="Bevel 60"/>
            <p:cNvSpPr/>
            <p:nvPr/>
          </p:nvSpPr>
          <p:spPr>
            <a:xfrm>
              <a:off x="2743622" y="4572400"/>
              <a:ext cx="1066378" cy="914000"/>
            </a:xfrm>
            <a:prstGeom prst="bevel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5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66" name="Isosceles Triangle 65"/>
            <p:cNvSpPr/>
            <p:nvPr/>
          </p:nvSpPr>
          <p:spPr>
            <a:xfrm>
              <a:off x="2734101" y="4024952"/>
              <a:ext cx="1066378" cy="533167"/>
            </a:xfrm>
            <a:prstGeom prst="triangle">
              <a:avLst/>
            </a:prstGeom>
            <a:solidFill>
              <a:srgbClr val="C8371A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grpSp>
        <p:nvGrpSpPr>
          <p:cNvPr id="10" name="Group 72"/>
          <p:cNvGrpSpPr>
            <a:grpSpLocks/>
          </p:cNvGrpSpPr>
          <p:nvPr/>
        </p:nvGrpSpPr>
        <p:grpSpPr bwMode="auto">
          <a:xfrm>
            <a:off x="5181602" y="4114800"/>
            <a:ext cx="1428751" cy="1462088"/>
            <a:chOff x="4262651" y="4024952"/>
            <a:chExt cx="1071349" cy="1461448"/>
          </a:xfrm>
        </p:grpSpPr>
        <p:sp>
          <p:nvSpPr>
            <p:cNvPr id="59" name="Bevel 58"/>
            <p:cNvSpPr/>
            <p:nvPr/>
          </p:nvSpPr>
          <p:spPr>
            <a:xfrm>
              <a:off x="4267413" y="4572400"/>
              <a:ext cx="1066587" cy="914000"/>
            </a:xfrm>
            <a:prstGeom prst="bevel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5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42</a:t>
              </a:r>
            </a:p>
          </p:txBody>
        </p:sp>
        <p:sp>
          <p:nvSpPr>
            <p:cNvPr id="67" name="Isosceles Triangle 66"/>
            <p:cNvSpPr/>
            <p:nvPr/>
          </p:nvSpPr>
          <p:spPr>
            <a:xfrm>
              <a:off x="4262651" y="4024952"/>
              <a:ext cx="1066587" cy="533167"/>
            </a:xfrm>
            <a:prstGeom prst="triangle">
              <a:avLst/>
            </a:prstGeom>
            <a:solidFill>
              <a:srgbClr val="C8371A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grpSp>
        <p:nvGrpSpPr>
          <p:cNvPr id="11" name="Group 73"/>
          <p:cNvGrpSpPr>
            <a:grpSpLocks/>
          </p:cNvGrpSpPr>
          <p:nvPr/>
        </p:nvGrpSpPr>
        <p:grpSpPr bwMode="auto">
          <a:xfrm>
            <a:off x="1219201" y="4038600"/>
            <a:ext cx="1441451" cy="1447800"/>
            <a:chOff x="5777552" y="4038600"/>
            <a:chExt cx="1080448" cy="1447800"/>
          </a:xfrm>
        </p:grpSpPr>
        <p:sp>
          <p:nvSpPr>
            <p:cNvPr id="60" name="Bevel 59"/>
            <p:cNvSpPr/>
            <p:nvPr/>
          </p:nvSpPr>
          <p:spPr>
            <a:xfrm>
              <a:off x="5791832" y="4572000"/>
              <a:ext cx="1066168" cy="914400"/>
            </a:xfrm>
            <a:prstGeom prst="bevel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5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63</a:t>
              </a:r>
            </a:p>
          </p:txBody>
        </p:sp>
        <p:sp>
          <p:nvSpPr>
            <p:cNvPr id="68" name="Isosceles Triangle 67"/>
            <p:cNvSpPr/>
            <p:nvPr/>
          </p:nvSpPr>
          <p:spPr>
            <a:xfrm>
              <a:off x="5777552" y="4038600"/>
              <a:ext cx="1066168" cy="533400"/>
            </a:xfrm>
            <a:prstGeom prst="triangle">
              <a:avLst/>
            </a:prstGeom>
            <a:solidFill>
              <a:srgbClr val="C8371A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grpSp>
        <p:nvGrpSpPr>
          <p:cNvPr id="12" name="Group 74"/>
          <p:cNvGrpSpPr>
            <a:grpSpLocks/>
          </p:cNvGrpSpPr>
          <p:nvPr/>
        </p:nvGrpSpPr>
        <p:grpSpPr bwMode="auto">
          <a:xfrm>
            <a:off x="3251200" y="4114800"/>
            <a:ext cx="1424517" cy="1447800"/>
            <a:chOff x="7237863" y="4038600"/>
            <a:chExt cx="1067937" cy="1447800"/>
          </a:xfrm>
        </p:grpSpPr>
        <p:sp>
          <p:nvSpPr>
            <p:cNvPr id="62" name="Bevel 61"/>
            <p:cNvSpPr/>
            <p:nvPr/>
          </p:nvSpPr>
          <p:spPr>
            <a:xfrm>
              <a:off x="7239450" y="4572000"/>
              <a:ext cx="1066350" cy="914400"/>
            </a:xfrm>
            <a:prstGeom prst="bevel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r>
                <a:rPr lang="en-US" sz="35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40</a:t>
              </a:r>
            </a:p>
          </p:txBody>
        </p:sp>
        <p:sp>
          <p:nvSpPr>
            <p:cNvPr id="69" name="Isosceles Triangle 68"/>
            <p:cNvSpPr/>
            <p:nvPr/>
          </p:nvSpPr>
          <p:spPr>
            <a:xfrm>
              <a:off x="7237863" y="4038600"/>
              <a:ext cx="1066350" cy="533400"/>
            </a:xfrm>
            <a:prstGeom prst="triangle">
              <a:avLst/>
            </a:prstGeom>
            <a:solidFill>
              <a:srgbClr val="C8371A"/>
            </a:solidFill>
            <a:ln>
              <a:solidFill>
                <a:srgbClr val="CC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sp>
        <p:nvSpPr>
          <p:cNvPr id="70" name="TextBox 69"/>
          <p:cNvSpPr txBox="1"/>
          <p:nvPr/>
        </p:nvSpPr>
        <p:spPr>
          <a:xfrm>
            <a:off x="2438400" y="381000"/>
            <a:ext cx="7518400" cy="63094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500" b="1" u="sng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TÌM NHÀ CHO MÂY </a:t>
            </a:r>
            <a:endParaRPr lang="en-US" sz="3500" b="1" u="sng" dirty="0">
              <a:solidFill>
                <a:srgbClr val="CC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11111E-6 L 0.45156 0.2886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00" y="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274 -0.04444 L -0.31893 0.24422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100" y="1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0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0875 0.2995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1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834 0.0419 L 0.5 0.1641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00" y="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16185E-6 L 0.37795 0.22104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11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 nodeType="clickPar">
                      <p:stCondLst>
                        <p:cond delay="0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5607E-7 L -0.48664 0.2774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00" y="1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38539"/>
            <a:ext cx="10972800" cy="1608549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Củng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Dặn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dò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hôm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?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DD3B7B-436F-406F-8B6F-E40941E3FC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77406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D40E541-EBA9-4A03-9258-A5B12ED828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56112" y="2680499"/>
            <a:ext cx="5066215" cy="50662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339F55-FD14-4759-95EE-4BC86FAC1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1729" y="1790576"/>
            <a:ext cx="6773243" cy="289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628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22497" y="3977232"/>
            <a:ext cx="3154091" cy="1205321"/>
            <a:chOff x="1557446" y="2548181"/>
            <a:chExt cx="3155231" cy="1205758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54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645896"/>
              <a:ext cx="582354" cy="110804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87604" y="955808"/>
            <a:ext cx="8269933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269199" y="757927"/>
              <a:ext cx="2715119" cy="923629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0" cap="none" spc="50" normalizeH="0" baseline="0" noProof="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9 x 7 = ?</a:t>
              </a:r>
              <a:endParaRPr kumimoji="0" lang="en-US" sz="5400" b="1" i="0" u="none" strike="noStrike" kern="0" cap="none" spc="50" normalizeH="0" baseline="0" noProof="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2322497" y="5297326"/>
            <a:ext cx="3154091" cy="1281069"/>
            <a:chOff x="1557446" y="2548181"/>
            <a:chExt cx="3155231" cy="1281535"/>
          </a:xfrm>
        </p:grpSpPr>
        <p:sp>
          <p:nvSpPr>
            <p:cNvPr id="31" name="Rounded Rectangle 30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81</a:t>
              </a: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16037" y="2721672"/>
              <a:ext cx="603201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C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91353" y="4079969"/>
            <a:ext cx="3154091" cy="1298340"/>
            <a:chOff x="1557446" y="2548181"/>
            <a:chExt cx="3155231" cy="1298813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5398" kern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72</a:t>
              </a:r>
              <a:endParaRPr kumimoji="0" lang="en-US" sz="5398" b="0" i="0" u="none" strike="noStrike" kern="0" cap="none" spc="0" normalizeH="0" baseline="0" noProof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00386" y="2738949"/>
              <a:ext cx="535850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91353" y="5276025"/>
            <a:ext cx="3154091" cy="1254940"/>
            <a:chOff x="1557446" y="2548181"/>
            <a:chExt cx="3155231" cy="1255396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 63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00386" y="2695534"/>
              <a:ext cx="632066" cy="1108043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D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6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marL="0" marR="0" lvl="0" indent="0" algn="ctr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Hoan</a:t>
            </a:r>
            <a:r>
              <a:rPr kumimoji="0" lang="en-US" sz="3199" b="1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hô</a:t>
            </a:r>
            <a:endParaRPr kumimoji="0" lang="en-US" sz="3199" b="1" i="0" u="none" strike="noStrike" kern="1200" cap="none" spc="0" normalizeH="0" baseline="0" noProof="0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126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199" b="1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bạn</a:t>
            </a:r>
            <a:r>
              <a:rPr kumimoji="0" lang="en-US" sz="3199" b="1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thật</a:t>
            </a:r>
            <a:r>
              <a:rPr kumimoji="0" lang="en-US" sz="3199" b="1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199" b="1" i="0" u="none" strike="noStrike" kern="1200" cap="none" spc="0" normalizeH="0" baseline="0" noProof="0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giỏi</a:t>
            </a:r>
            <a:r>
              <a:rPr kumimoji="0" lang="en-US" sz="3199" b="1" i="0" u="none" strike="noStrike" kern="1200" cap="none" spc="0" normalizeH="0" baseline="0" noProof="0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119278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22497" y="3977226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9</a:t>
              </a: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92908" y="2737377"/>
              <a:ext cx="582354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A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310532" y="689984"/>
              <a:ext cx="3252319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998" b="1" i="0" u="none" strike="noStrike" kern="0" cap="none" spc="50" normalizeH="0" baseline="0" noProof="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uLnTx/>
                  <a:uFillTx/>
                  <a:latin typeface="Times New Roman" pitchFamily="18" charset="0"/>
                  <a:cs typeface="Times New Roman" pitchFamily="18" charset="0"/>
                </a:rPr>
                <a:t>90 : 9 = ?</a:t>
              </a:r>
              <a:endParaRPr kumimoji="0" lang="en-US" sz="5998" b="1" i="0" u="none" strike="noStrike" kern="0" cap="none" spc="50" normalizeH="0" baseline="0" noProof="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2322500" y="5297326"/>
            <a:ext cx="3062649" cy="1281069"/>
            <a:chOff x="1557446" y="2548181"/>
            <a:chExt cx="3063755" cy="1281535"/>
          </a:xfrm>
        </p:grpSpPr>
        <p:sp>
          <p:nvSpPr>
            <p:cNvPr id="31" name="Rounded Rectangle 30"/>
            <p:cNvSpPr/>
            <p:nvPr/>
          </p:nvSpPr>
          <p:spPr>
            <a:xfrm>
              <a:off x="1977763" y="2634658"/>
              <a:ext cx="2643438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   </a:t>
              </a: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10</a:t>
              </a: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42173" y="2721672"/>
              <a:ext cx="603201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C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91353" y="4079970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8</a:t>
              </a: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00386" y="2699745"/>
              <a:ext cx="535850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291353" y="5276025"/>
            <a:ext cx="3154091" cy="1320258"/>
            <a:chOff x="1557446" y="2548181"/>
            <a:chExt cx="3155231" cy="1320739"/>
          </a:xfrm>
        </p:grpSpPr>
        <p:sp>
          <p:nvSpPr>
            <p:cNvPr id="39" name="Rounded Rectangle 38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98" b="0" i="0" u="none" strike="noStrike" kern="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cs typeface="Times New Roman" pitchFamily="18" charset="0"/>
                </a:rPr>
                <a:t>   7</a:t>
              </a:r>
            </a:p>
          </p:txBody>
        </p:sp>
        <p:sp>
          <p:nvSpPr>
            <p:cNvPr id="40" name="Oval 39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/>
                <a:uLnTx/>
                <a:uFillTx/>
                <a:latin typeface="iCiel Cadena" panose="02000503000000020004" pitchFamily="2" charset="0"/>
                <a:ea typeface="+mn-ea"/>
                <a:cs typeface="+mn-cs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00386" y="2760875"/>
              <a:ext cx="632066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marL="0" marR="0" lvl="0" indent="0" algn="ctr" defTabSz="91412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598" b="1" i="0" u="none" strike="noStrike" kern="0" cap="none" spc="0" normalizeH="0" baseline="0" noProof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effectLst/>
                  <a:uLnTx/>
                  <a:uFillTx/>
                  <a:latin typeface="iCiel Cadena" panose="02000503000000020004" pitchFamily="2" charset="0"/>
                  <a:ea typeface="+mn-ea"/>
                  <a:cs typeface="Baloo" panose="03080902040302020200" pitchFamily="66" charset="-93"/>
                </a:rPr>
                <a:t>D</a:t>
              </a: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278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endParaRPr lang="en-US" sz="3199" b="1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816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291353" y="5296609"/>
            <a:ext cx="3154091" cy="1296768"/>
            <a:chOff x="1557446" y="2548181"/>
            <a:chExt cx="3155231" cy="1297240"/>
          </a:xfrm>
        </p:grpSpPr>
        <p:sp>
          <p:nvSpPr>
            <p:cNvPr id="23" name="Rounded Rectangle 22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42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68052" y="2737377"/>
              <a:ext cx="632066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D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00666" y="916621"/>
            <a:ext cx="8269932" cy="1885263"/>
            <a:chOff x="1321454" y="-4287"/>
            <a:chExt cx="8272923" cy="1885945"/>
          </a:xfrm>
        </p:grpSpPr>
        <p:sp>
          <p:nvSpPr>
            <p:cNvPr id="27" name="Rounded Rectangle 26"/>
            <p:cNvSpPr/>
            <p:nvPr/>
          </p:nvSpPr>
          <p:spPr>
            <a:xfrm>
              <a:off x="2224586" y="557826"/>
              <a:ext cx="7369791" cy="1323832"/>
            </a:xfrm>
            <a:prstGeom prst="roundRect">
              <a:avLst/>
            </a:prstGeom>
            <a:solidFill>
              <a:srgbClr val="FFBF53"/>
            </a:solidFill>
            <a:ln w="381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4442025" y="689984"/>
              <a:ext cx="2989333" cy="10156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5998" b="1" kern="0" spc="50" smtClean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8 x 7 </a:t>
              </a:r>
              <a:r>
                <a:rPr lang="en-US" sz="5998" b="1" kern="0" spc="50" dirty="0">
                  <a:ln w="9525" cmpd="sng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FFBF53">
                        <a:alpha val="40000"/>
                      </a:srgbClr>
                    </a:glow>
                  </a:effectLst>
                  <a:latin typeface="Times New Roman" pitchFamily="18" charset="0"/>
                  <a:cs typeface="Times New Roman" pitchFamily="18" charset="0"/>
                </a:rPr>
                <a:t>= ?</a:t>
              </a:r>
              <a:endParaRPr lang="en-US" sz="5998" b="1" kern="0" spc="50" dirty="0">
                <a:ln w="952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38100">
                    <a:srgbClr val="FFBF53">
                      <a:alpha val="4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17007">
              <a:off x="1321454" y="-4287"/>
              <a:ext cx="1806264" cy="1806264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30" name="Group 29"/>
          <p:cNvGrpSpPr/>
          <p:nvPr/>
        </p:nvGrpSpPr>
        <p:grpSpPr>
          <a:xfrm>
            <a:off x="2181496" y="4086700"/>
            <a:ext cx="3062649" cy="1209909"/>
            <a:chOff x="1557446" y="2619367"/>
            <a:chExt cx="3063755" cy="1210349"/>
          </a:xfrm>
        </p:grpSpPr>
        <p:sp>
          <p:nvSpPr>
            <p:cNvPr id="31" name="Rounded Rectangle 30"/>
            <p:cNvSpPr/>
            <p:nvPr/>
          </p:nvSpPr>
          <p:spPr>
            <a:xfrm>
              <a:off x="1977763" y="2721672"/>
              <a:ext cx="2643438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   </a:t>
              </a: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56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557446" y="2619367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742173" y="2721672"/>
              <a:ext cx="603201" cy="1108044"/>
            </a:xfrm>
            <a:prstGeom prst="rect">
              <a:avLst/>
            </a:prstGeom>
            <a:noFill/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A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91353" y="4079970"/>
            <a:ext cx="3154091" cy="1259150"/>
            <a:chOff x="1557446" y="2548181"/>
            <a:chExt cx="3155231" cy="1259608"/>
          </a:xfrm>
        </p:grpSpPr>
        <p:sp>
          <p:nvSpPr>
            <p:cNvPr id="35" name="Rounded Rectangle 34"/>
            <p:cNvSpPr/>
            <p:nvPr/>
          </p:nvSpPr>
          <p:spPr>
            <a:xfrm>
              <a:off x="2069237" y="2686929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54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1557446" y="2548181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1700386" y="2699745"/>
              <a:ext cx="535850" cy="1108044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dirty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B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81496" y="5352228"/>
            <a:ext cx="3269639" cy="1172116"/>
            <a:chOff x="1520756" y="2696377"/>
            <a:chExt cx="3270821" cy="1172543"/>
          </a:xfrm>
        </p:grpSpPr>
        <p:sp>
          <p:nvSpPr>
            <p:cNvPr id="39" name="Rounded Rectangle 38"/>
            <p:cNvSpPr/>
            <p:nvPr/>
          </p:nvSpPr>
          <p:spPr>
            <a:xfrm>
              <a:off x="2148137" y="2760875"/>
              <a:ext cx="2643440" cy="858129"/>
            </a:xfrm>
            <a:prstGeom prst="roundRect">
              <a:avLst/>
            </a:prstGeom>
            <a:solidFill>
              <a:srgbClr val="FFBF53"/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r>
                <a:rPr lang="en-US" sz="5398" kern="0" smtClean="0">
                  <a:ln w="19050">
                    <a:solidFill>
                      <a:sysClr val="windowText" lastClr="000000"/>
                    </a:solidFill>
                  </a:ln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63</a:t>
              </a:r>
              <a:endParaRPr lang="en-US" sz="5398" kern="0" dirty="0">
                <a:ln w="1905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Oval 39"/>
            <p:cNvSpPr/>
            <p:nvPr/>
          </p:nvSpPr>
          <p:spPr>
            <a:xfrm>
              <a:off x="1520756" y="2696377"/>
              <a:ext cx="1023582" cy="1062738"/>
            </a:xfrm>
            <a:prstGeom prst="ellipse">
              <a:avLst/>
            </a:prstGeom>
            <a:solidFill>
              <a:srgbClr val="FFBF53">
                <a:lumMod val="20000"/>
                <a:lumOff val="80000"/>
              </a:srgbClr>
            </a:solidFill>
            <a:ln w="25400" cap="flat" cmpd="sng" algn="ctr">
              <a:solidFill>
                <a:schemeClr val="accent2">
                  <a:lumMod val="75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126">
                <a:defRPr/>
              </a:pPr>
              <a:endParaRPr lang="en-US" ker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iCiel Cadena" panose="02000503000000020004" pitchFamily="2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1714818" y="2760875"/>
              <a:ext cx="603202" cy="1108045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07" tIns="45703" rIns="91407" bIns="45703">
              <a:spAutoFit/>
            </a:bodyPr>
            <a:lstStyle/>
            <a:p>
              <a:pPr algn="ctr" defTabSz="914126">
                <a:defRPr/>
              </a:pPr>
              <a:r>
                <a:rPr lang="en-US" sz="6598" b="1" kern="0" smtClean="0">
                  <a:ln w="22225">
                    <a:solidFill>
                      <a:sysClr val="windowText" lastClr="000000"/>
                    </a:solidFill>
                    <a:prstDash val="solid"/>
                  </a:ln>
                  <a:solidFill>
                    <a:srgbClr val="FF6600"/>
                  </a:solidFill>
                  <a:latin typeface="iCiel Cadena" panose="02000503000000020004" pitchFamily="2" charset="0"/>
                  <a:cs typeface="Baloo" panose="03080902040302020200" pitchFamily="66" charset="-93"/>
                </a:rPr>
                <a:t>C</a:t>
              </a:r>
              <a:endParaRPr lang="en-US" sz="6598" b="1" kern="0" dirty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6600"/>
                </a:solidFill>
                <a:latin typeface="iCiel Cadena" panose="02000503000000020004" pitchFamily="2" charset="0"/>
                <a:cs typeface="Baloo" panose="03080902040302020200" pitchFamily="66" charset="-93"/>
              </a:endParaRPr>
            </a:p>
          </p:txBody>
        </p:sp>
      </p:grpSp>
      <p:pic>
        <p:nvPicPr>
          <p:cNvPr id="44" name="Picture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3133" y="3112261"/>
            <a:ext cx="3928475" cy="3928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79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sai-www.nhacchuongvui.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318" y="2346120"/>
            <a:ext cx="3901759" cy="46803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7007">
            <a:off x="6685359" y="3930988"/>
            <a:ext cx="1510659" cy="15106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3329" y="860988"/>
            <a:ext cx="4083875" cy="29716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440687" y="1258982"/>
            <a:ext cx="3603499" cy="1569241"/>
          </a:xfrm>
          <a:prstGeom prst="rect">
            <a:avLst/>
          </a:prstGeom>
          <a:noFill/>
        </p:spPr>
        <p:txBody>
          <a:bodyPr wrap="square" lIns="91407" tIns="45703" rIns="91407" bIns="45703">
            <a:spAutoFit/>
          </a:bodyPr>
          <a:lstStyle/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Hoan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hô</a:t>
            </a:r>
            <a:endParaRPr lang="en-US" sz="3199" b="1" dirty="0">
              <a:ln w="0">
                <a:solidFill>
                  <a:sysClr val="windowText" lastClr="000000"/>
                </a:solidFill>
              </a:ln>
              <a:solidFill>
                <a:srgbClr val="FF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defTabSz="914126">
              <a:lnSpc>
                <a:spcPct val="150000"/>
              </a:lnSpc>
              <a:defRPr/>
            </a:pP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thật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99" b="1" dirty="0" err="1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r>
              <a:rPr lang="en-US" sz="3199" b="1" dirty="0">
                <a:ln w="0"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8518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811</TotalTime>
  <Words>1620</Words>
  <Application>Microsoft Office PowerPoint</Application>
  <PresentationFormat>Widescreen</PresentationFormat>
  <Paragraphs>922</Paragraphs>
  <Slides>33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17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33</vt:i4>
      </vt:variant>
    </vt:vector>
  </HeadingPairs>
  <TitlesOfParts>
    <vt:vector size="56" baseType="lpstr">
      <vt:lpstr>微软雅黑</vt:lpstr>
      <vt:lpstr>宋体</vt:lpstr>
      <vt:lpstr>.VnTime</vt:lpstr>
      <vt:lpstr>Arial</vt:lpstr>
      <vt:lpstr>Arial Unicode MS</vt:lpstr>
      <vt:lpstr>Baloo</vt:lpstr>
      <vt:lpstr>Calibri</vt:lpstr>
      <vt:lpstr>Coiny</vt:lpstr>
      <vt:lpstr>Constantia</vt:lpstr>
      <vt:lpstr>等线</vt:lpstr>
      <vt:lpstr>iCiel Cadena</vt:lpstr>
      <vt:lpstr>Tahoma</vt:lpstr>
      <vt:lpstr>Times New Roman</vt:lpstr>
      <vt:lpstr>Verdana</vt:lpstr>
      <vt:lpstr>VNI-Times</vt:lpstr>
      <vt:lpstr>Wingdings</vt:lpstr>
      <vt:lpstr>Wingdings 2</vt:lpstr>
      <vt:lpstr>2_Office Theme</vt:lpstr>
      <vt:lpstr>1_Office Theme</vt:lpstr>
      <vt:lpstr>3_Office Theme</vt:lpstr>
      <vt:lpstr>4_Office Theme</vt:lpstr>
      <vt:lpstr>Flow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Củng cố - Dặn dò - Bài học hôm nay các em học được gì 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Windows User</cp:lastModifiedBy>
  <cp:revision>180</cp:revision>
  <dcterms:created xsi:type="dcterms:W3CDTF">2022-07-01T06:48:54Z</dcterms:created>
  <dcterms:modified xsi:type="dcterms:W3CDTF">2026-04-29T06:50:10Z</dcterms:modified>
</cp:coreProperties>
</file>